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256" r:id="rId2"/>
    <p:sldId id="316" r:id="rId3"/>
    <p:sldId id="323" r:id="rId4"/>
    <p:sldId id="324" r:id="rId5"/>
    <p:sldId id="325" r:id="rId6"/>
    <p:sldId id="322" r:id="rId7"/>
    <p:sldId id="331" r:id="rId8"/>
    <p:sldId id="367" r:id="rId9"/>
    <p:sldId id="381" r:id="rId10"/>
    <p:sldId id="333" r:id="rId11"/>
    <p:sldId id="332" r:id="rId12"/>
    <p:sldId id="336" r:id="rId13"/>
    <p:sldId id="334" r:id="rId14"/>
    <p:sldId id="335" r:id="rId15"/>
    <p:sldId id="337" r:id="rId16"/>
    <p:sldId id="338" r:id="rId17"/>
    <p:sldId id="382" r:id="rId18"/>
    <p:sldId id="339" r:id="rId19"/>
    <p:sldId id="340" r:id="rId20"/>
    <p:sldId id="344" r:id="rId21"/>
    <p:sldId id="386" r:id="rId22"/>
    <p:sldId id="388" r:id="rId23"/>
    <p:sldId id="390" r:id="rId24"/>
    <p:sldId id="391" r:id="rId25"/>
    <p:sldId id="392" r:id="rId26"/>
    <p:sldId id="394" r:id="rId27"/>
    <p:sldId id="395" r:id="rId28"/>
    <p:sldId id="396" r:id="rId29"/>
    <p:sldId id="397" r:id="rId30"/>
    <p:sldId id="393" r:id="rId31"/>
    <p:sldId id="398" r:id="rId32"/>
    <p:sldId id="399" r:id="rId33"/>
    <p:sldId id="400" r:id="rId34"/>
    <p:sldId id="409" r:id="rId35"/>
    <p:sldId id="410" r:id="rId36"/>
    <p:sldId id="411" r:id="rId37"/>
    <p:sldId id="412" r:id="rId38"/>
    <p:sldId id="401" r:id="rId39"/>
    <p:sldId id="383" r:id="rId40"/>
    <p:sldId id="360" r:id="rId41"/>
    <p:sldId id="362" r:id="rId42"/>
    <p:sldId id="363" r:id="rId43"/>
    <p:sldId id="364" r:id="rId44"/>
    <p:sldId id="368" r:id="rId45"/>
    <p:sldId id="369" r:id="rId46"/>
    <p:sldId id="370" r:id="rId47"/>
    <p:sldId id="371" r:id="rId48"/>
    <p:sldId id="372" r:id="rId49"/>
    <p:sldId id="384" r:id="rId50"/>
    <p:sldId id="374" r:id="rId51"/>
    <p:sldId id="376" r:id="rId52"/>
    <p:sldId id="403" r:id="rId53"/>
    <p:sldId id="428" r:id="rId54"/>
    <p:sldId id="429" r:id="rId55"/>
    <p:sldId id="375" r:id="rId56"/>
    <p:sldId id="378" r:id="rId57"/>
    <p:sldId id="430" r:id="rId58"/>
    <p:sldId id="431" r:id="rId59"/>
    <p:sldId id="402" r:id="rId60"/>
    <p:sldId id="404" r:id="rId61"/>
    <p:sldId id="406" r:id="rId62"/>
    <p:sldId id="405" r:id="rId63"/>
    <p:sldId id="408" r:id="rId64"/>
    <p:sldId id="415" r:id="rId65"/>
    <p:sldId id="385" r:id="rId66"/>
    <p:sldId id="379" r:id="rId67"/>
    <p:sldId id="380" r:id="rId68"/>
    <p:sldId id="413" r:id="rId69"/>
    <p:sldId id="414" r:id="rId70"/>
    <p:sldId id="416" r:id="rId71"/>
    <p:sldId id="417" r:id="rId72"/>
    <p:sldId id="419" r:id="rId73"/>
    <p:sldId id="421" r:id="rId74"/>
    <p:sldId id="422" r:id="rId75"/>
    <p:sldId id="423" r:id="rId76"/>
    <p:sldId id="424" r:id="rId77"/>
    <p:sldId id="427" r:id="rId78"/>
    <p:sldId id="425" r:id="rId79"/>
    <p:sldId id="426" r:id="rId80"/>
    <p:sldId id="350" r:id="rId8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Cousine" panose="020B060402020202020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38BAA7E-1FC6-4E85-B41C-F79AABA2C26C}">
          <p14:sldIdLst>
            <p14:sldId id="256"/>
            <p14:sldId id="316"/>
          </p14:sldIdLst>
        </p14:section>
        <p14:section name="Intro" id="{E3C0D038-D041-48D5-AA89-EA77DED4D7D8}">
          <p14:sldIdLst>
            <p14:sldId id="323"/>
            <p14:sldId id="324"/>
            <p14:sldId id="325"/>
            <p14:sldId id="322"/>
            <p14:sldId id="331"/>
            <p14:sldId id="367"/>
          </p14:sldIdLst>
        </p14:section>
        <p14:section name="Frame" id="{6C8CC4AE-60DD-4FDF-8165-A7294AC462AC}">
          <p14:sldIdLst>
            <p14:sldId id="381"/>
            <p14:sldId id="333"/>
            <p14:sldId id="332"/>
            <p14:sldId id="336"/>
            <p14:sldId id="334"/>
            <p14:sldId id="335"/>
            <p14:sldId id="337"/>
            <p14:sldId id="338"/>
          </p14:sldIdLst>
        </p14:section>
        <p14:section name="Game Loop" id="{5AA45D29-4399-495E-A842-ECEAE18FD23E}">
          <p14:sldIdLst>
            <p14:sldId id="382"/>
            <p14:sldId id="339"/>
            <p14:sldId id="340"/>
            <p14:sldId id="344"/>
            <p14:sldId id="386"/>
            <p14:sldId id="388"/>
            <p14:sldId id="390"/>
            <p14:sldId id="391"/>
            <p14:sldId id="392"/>
            <p14:sldId id="394"/>
            <p14:sldId id="395"/>
            <p14:sldId id="396"/>
            <p14:sldId id="397"/>
            <p14:sldId id="393"/>
            <p14:sldId id="398"/>
            <p14:sldId id="399"/>
            <p14:sldId id="400"/>
            <p14:sldId id="409"/>
            <p14:sldId id="410"/>
            <p14:sldId id="411"/>
            <p14:sldId id="412"/>
            <p14:sldId id="401"/>
            <p14:sldId id="383"/>
            <p14:sldId id="360"/>
            <p14:sldId id="362"/>
            <p14:sldId id="363"/>
            <p14:sldId id="364"/>
            <p14:sldId id="368"/>
            <p14:sldId id="369"/>
            <p14:sldId id="370"/>
            <p14:sldId id="371"/>
            <p14:sldId id="372"/>
            <p14:sldId id="384"/>
            <p14:sldId id="374"/>
            <p14:sldId id="376"/>
            <p14:sldId id="403"/>
            <p14:sldId id="428"/>
            <p14:sldId id="429"/>
            <p14:sldId id="375"/>
            <p14:sldId id="378"/>
            <p14:sldId id="430"/>
            <p14:sldId id="431"/>
            <p14:sldId id="402"/>
            <p14:sldId id="404"/>
            <p14:sldId id="406"/>
            <p14:sldId id="405"/>
            <p14:sldId id="408"/>
            <p14:sldId id="415"/>
            <p14:sldId id="385"/>
            <p14:sldId id="379"/>
            <p14:sldId id="380"/>
            <p14:sldId id="413"/>
            <p14:sldId id="414"/>
            <p14:sldId id="416"/>
            <p14:sldId id="417"/>
            <p14:sldId id="419"/>
            <p14:sldId id="421"/>
            <p14:sldId id="422"/>
            <p14:sldId id="423"/>
            <p14:sldId id="424"/>
            <p14:sldId id="427"/>
            <p14:sldId id="425"/>
            <p14:sldId id="426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698"/>
    <a:srgbClr val="FFD88A"/>
    <a:srgbClr val="821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90D5A-2436-479D-A49E-B7838D7F0EBE}" v="347" dt="2022-08-04T07:21:44.555"/>
  </p1510:revLst>
</p1510:revInfo>
</file>

<file path=ppt/tableStyles.xml><?xml version="1.0" encoding="utf-8"?>
<a:tblStyleLst xmlns:a="http://schemas.openxmlformats.org/drawingml/2006/main" def="{C34EBA69-62E8-4A7C-B37B-C1035B375358}">
  <a:tblStyle styleId="{C34EBA69-62E8-4A7C-B37B-C1035B375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87" autoAdjust="0"/>
  </p:normalViewPr>
  <p:slideViewPr>
    <p:cSldViewPr snapToGrid="0">
      <p:cViewPr varScale="1">
        <p:scale>
          <a:sx n="74" d="100"/>
          <a:sy n="74" d="100"/>
        </p:scale>
        <p:origin x="14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63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Ding Xiang" userId="5d49a64f78317fbe" providerId="LiveId" clId="{F9947424-9458-4CC9-AE3A-1CDA7F1A4306}"/>
    <pc:docChg chg="undo custSel addSld delSld modSld sldOrd modSection">
      <pc:chgData name="Cheng Ding Xiang" userId="5d49a64f78317fbe" providerId="LiveId" clId="{F9947424-9458-4CC9-AE3A-1CDA7F1A4306}" dt="2020-09-25T05:48:10.128" v="343" actId="20577"/>
      <pc:docMkLst>
        <pc:docMk/>
      </pc:docMkLst>
      <pc:sldChg chg="modSp mod">
        <pc:chgData name="Cheng Ding Xiang" userId="5d49a64f78317fbe" providerId="LiveId" clId="{F9947424-9458-4CC9-AE3A-1CDA7F1A4306}" dt="2020-09-25T05:32:02.498" v="17" actId="20577"/>
        <pc:sldMkLst>
          <pc:docMk/>
          <pc:sldMk cId="0" sldId="256"/>
        </pc:sldMkLst>
        <pc:spChg chg="mod">
          <ac:chgData name="Cheng Ding Xiang" userId="5d49a64f78317fbe" providerId="LiveId" clId="{F9947424-9458-4CC9-AE3A-1CDA7F1A4306}" dt="2020-09-25T05:32:02.498" v="17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Cheng Ding Xiang" userId="5d49a64f78317fbe" providerId="LiveId" clId="{F9947424-9458-4CC9-AE3A-1CDA7F1A4306}" dt="2020-09-25T05:31:50.950" v="2" actId="20577"/>
          <ac:spMkLst>
            <pc:docMk/>
            <pc:sldMk cId="0" sldId="256"/>
            <ac:spMk id="65" creationId="{00000000-0000-0000-0000-000000000000}"/>
          </ac:spMkLst>
        </pc:spChg>
      </pc:sldChg>
      <pc:sldChg chg="modSp mod">
        <pc:chgData name="Cheng Ding Xiang" userId="5d49a64f78317fbe" providerId="LiveId" clId="{F9947424-9458-4CC9-AE3A-1CDA7F1A4306}" dt="2020-09-25T05:31:44.382" v="1" actId="27636"/>
        <pc:sldMkLst>
          <pc:docMk/>
          <pc:sldMk cId="3623751278" sldId="316"/>
        </pc:sldMkLst>
        <pc:spChg chg="mod">
          <ac:chgData name="Cheng Ding Xiang" userId="5d49a64f78317fbe" providerId="LiveId" clId="{F9947424-9458-4CC9-AE3A-1CDA7F1A4306}" dt="2020-09-25T05:31:44.382" v="1" actId="27636"/>
          <ac:spMkLst>
            <pc:docMk/>
            <pc:sldMk cId="3623751278" sldId="316"/>
            <ac:spMk id="7" creationId="{00000000-0000-0000-0000-000000000000}"/>
          </ac:spMkLst>
        </pc:spChg>
      </pc:sldChg>
      <pc:sldChg chg="del">
        <pc:chgData name="Cheng Ding Xiang" userId="5d49a64f78317fbe" providerId="LiveId" clId="{F9947424-9458-4CC9-AE3A-1CDA7F1A4306}" dt="2020-09-25T05:32:53.495" v="23" actId="47"/>
        <pc:sldMkLst>
          <pc:docMk/>
          <pc:sldMk cId="976203417" sldId="341"/>
        </pc:sldMkLst>
      </pc:sldChg>
      <pc:sldChg chg="del">
        <pc:chgData name="Cheng Ding Xiang" userId="5d49a64f78317fbe" providerId="LiveId" clId="{F9947424-9458-4CC9-AE3A-1CDA7F1A4306}" dt="2020-09-25T05:33:30.623" v="29" actId="47"/>
        <pc:sldMkLst>
          <pc:docMk/>
          <pc:sldMk cId="560498605" sldId="342"/>
        </pc:sldMkLst>
      </pc:sldChg>
      <pc:sldChg chg="del">
        <pc:chgData name="Cheng Ding Xiang" userId="5d49a64f78317fbe" providerId="LiveId" clId="{F9947424-9458-4CC9-AE3A-1CDA7F1A4306}" dt="2020-09-25T05:42:27.115" v="129" actId="47"/>
        <pc:sldMkLst>
          <pc:docMk/>
          <pc:sldMk cId="3162115127" sldId="358"/>
        </pc:sldMkLst>
      </pc:sldChg>
      <pc:sldChg chg="ord">
        <pc:chgData name="Cheng Ding Xiang" userId="5d49a64f78317fbe" providerId="LiveId" clId="{F9947424-9458-4CC9-AE3A-1CDA7F1A4306}" dt="2020-09-25T05:43:21.962" v="139" actId="20578"/>
        <pc:sldMkLst>
          <pc:docMk/>
          <pc:sldMk cId="2228190051" sldId="360"/>
        </pc:sldMkLst>
      </pc:sldChg>
      <pc:sldChg chg="modSp mod">
        <pc:chgData name="Cheng Ding Xiang" userId="5d49a64f78317fbe" providerId="LiveId" clId="{F9947424-9458-4CC9-AE3A-1CDA7F1A4306}" dt="2020-09-25T05:43:00.277" v="135" actId="20577"/>
        <pc:sldMkLst>
          <pc:docMk/>
          <pc:sldMk cId="2430913366" sldId="371"/>
        </pc:sldMkLst>
        <pc:spChg chg="mod">
          <ac:chgData name="Cheng Ding Xiang" userId="5d49a64f78317fbe" providerId="LiveId" clId="{F9947424-9458-4CC9-AE3A-1CDA7F1A4306}" dt="2020-09-25T05:43:00.277" v="135" actId="20577"/>
          <ac:spMkLst>
            <pc:docMk/>
            <pc:sldMk cId="2430913366" sldId="371"/>
            <ac:spMk id="3" creationId="{124001F9-C43A-4407-BF48-7CF990DB3470}"/>
          </ac:spMkLst>
        </pc:spChg>
      </pc:sldChg>
      <pc:sldChg chg="del">
        <pc:chgData name="Cheng Ding Xiang" userId="5d49a64f78317fbe" providerId="LiveId" clId="{F9947424-9458-4CC9-AE3A-1CDA7F1A4306}" dt="2020-09-25T05:46:05.309" v="145" actId="47"/>
        <pc:sldMkLst>
          <pc:docMk/>
          <pc:sldMk cId="2662950034" sldId="373"/>
        </pc:sldMkLst>
      </pc:sldChg>
      <pc:sldChg chg="modSp mod">
        <pc:chgData name="Cheng Ding Xiang" userId="5d49a64f78317fbe" providerId="LiveId" clId="{F9947424-9458-4CC9-AE3A-1CDA7F1A4306}" dt="2020-09-25T05:40:24.125" v="123" actId="20577"/>
        <pc:sldMkLst>
          <pc:docMk/>
          <pc:sldMk cId="823432810" sldId="377"/>
        </pc:sldMkLst>
        <pc:spChg chg="mod">
          <ac:chgData name="Cheng Ding Xiang" userId="5d49a64f78317fbe" providerId="LiveId" clId="{F9947424-9458-4CC9-AE3A-1CDA7F1A4306}" dt="2020-09-25T05:40:24.125" v="123" actId="20577"/>
          <ac:spMkLst>
            <pc:docMk/>
            <pc:sldMk cId="823432810" sldId="377"/>
            <ac:spMk id="3" creationId="{A675F2D6-97FD-4DCB-AADC-B70A94870265}"/>
          </ac:spMkLst>
        </pc:spChg>
      </pc:sldChg>
      <pc:sldChg chg="modSp mod">
        <pc:chgData name="Cheng Ding Xiang" userId="5d49a64f78317fbe" providerId="LiveId" clId="{F9947424-9458-4CC9-AE3A-1CDA7F1A4306}" dt="2020-09-25T05:43:51.187" v="144" actId="14100"/>
        <pc:sldMkLst>
          <pc:docMk/>
          <pc:sldMk cId="2862255631" sldId="378"/>
        </pc:sldMkLst>
        <pc:spChg chg="mod">
          <ac:chgData name="Cheng Ding Xiang" userId="5d49a64f78317fbe" providerId="LiveId" clId="{F9947424-9458-4CC9-AE3A-1CDA7F1A4306}" dt="2020-09-25T05:43:51.187" v="144" actId="14100"/>
          <ac:spMkLst>
            <pc:docMk/>
            <pc:sldMk cId="2862255631" sldId="378"/>
            <ac:spMk id="3" creationId="{B8B3FEFA-081A-4954-93BE-499C78F11935}"/>
          </ac:spMkLst>
        </pc:spChg>
      </pc:sldChg>
      <pc:sldChg chg="modSp mod">
        <pc:chgData name="Cheng Ding Xiang" userId="5d49a64f78317fbe" providerId="LiveId" clId="{F9947424-9458-4CC9-AE3A-1CDA7F1A4306}" dt="2020-09-25T05:48:10.128" v="343" actId="20577"/>
        <pc:sldMkLst>
          <pc:docMk/>
          <pc:sldMk cId="4188903054" sldId="380"/>
        </pc:sldMkLst>
        <pc:spChg chg="mod">
          <ac:chgData name="Cheng Ding Xiang" userId="5d49a64f78317fbe" providerId="LiveId" clId="{F9947424-9458-4CC9-AE3A-1CDA7F1A4306}" dt="2020-09-25T05:48:10.128" v="343" actId="20577"/>
          <ac:spMkLst>
            <pc:docMk/>
            <pc:sldMk cId="4188903054" sldId="380"/>
            <ac:spMk id="3" creationId="{13D0A116-0D2A-4576-ACBF-6878612B3844}"/>
          </ac:spMkLst>
        </pc:spChg>
      </pc:sldChg>
      <pc:sldChg chg="modSp add ord">
        <pc:chgData name="Cheng Ding Xiang" userId="5d49a64f78317fbe" providerId="LiveId" clId="{F9947424-9458-4CC9-AE3A-1CDA7F1A4306}" dt="2020-09-25T05:32:49.723" v="22" actId="207"/>
        <pc:sldMkLst>
          <pc:docMk/>
          <pc:sldMk cId="3705257611" sldId="381"/>
        </pc:sldMkLst>
        <pc:spChg chg="mod">
          <ac:chgData name="Cheng Ding Xiang" userId="5d49a64f78317fbe" providerId="LiveId" clId="{F9947424-9458-4CC9-AE3A-1CDA7F1A4306}" dt="2020-09-25T05:32:49.723" v="22" actId="207"/>
          <ac:spMkLst>
            <pc:docMk/>
            <pc:sldMk cId="3705257611" sldId="381"/>
            <ac:spMk id="7" creationId="{00000000-0000-0000-0000-000000000000}"/>
          </ac:spMkLst>
        </pc:spChg>
      </pc:sldChg>
      <pc:sldChg chg="modSp add ord">
        <pc:chgData name="Cheng Ding Xiang" userId="5d49a64f78317fbe" providerId="LiveId" clId="{F9947424-9458-4CC9-AE3A-1CDA7F1A4306}" dt="2020-09-25T05:33:22.216" v="28" actId="207"/>
        <pc:sldMkLst>
          <pc:docMk/>
          <pc:sldMk cId="2120655301" sldId="382"/>
        </pc:sldMkLst>
        <pc:spChg chg="mod">
          <ac:chgData name="Cheng Ding Xiang" userId="5d49a64f78317fbe" providerId="LiveId" clId="{F9947424-9458-4CC9-AE3A-1CDA7F1A4306}" dt="2020-09-25T05:33:22.216" v="28" actId="207"/>
          <ac:spMkLst>
            <pc:docMk/>
            <pc:sldMk cId="2120655301" sldId="382"/>
            <ac:spMk id="7" creationId="{00000000-0000-0000-0000-000000000000}"/>
          </ac:spMkLst>
        </pc:spChg>
      </pc:sldChg>
      <pc:sldChg chg="modSp add ord">
        <pc:chgData name="Cheng Ding Xiang" userId="5d49a64f78317fbe" providerId="LiveId" clId="{F9947424-9458-4CC9-AE3A-1CDA7F1A4306}" dt="2020-09-25T05:42:23.683" v="128" actId="207"/>
        <pc:sldMkLst>
          <pc:docMk/>
          <pc:sldMk cId="84010339" sldId="383"/>
        </pc:sldMkLst>
        <pc:spChg chg="mod">
          <ac:chgData name="Cheng Ding Xiang" userId="5d49a64f78317fbe" providerId="LiveId" clId="{F9947424-9458-4CC9-AE3A-1CDA7F1A4306}" dt="2020-09-25T05:42:23.683" v="128" actId="207"/>
          <ac:spMkLst>
            <pc:docMk/>
            <pc:sldMk cId="84010339" sldId="383"/>
            <ac:spMk id="7" creationId="{00000000-0000-0000-0000-000000000000}"/>
          </ac:spMkLst>
        </pc:spChg>
      </pc:sldChg>
      <pc:sldChg chg="modSp add ord">
        <pc:chgData name="Cheng Ding Xiang" userId="5d49a64f78317fbe" providerId="LiveId" clId="{F9947424-9458-4CC9-AE3A-1CDA7F1A4306}" dt="2020-09-25T05:43:37.830" v="143" actId="207"/>
        <pc:sldMkLst>
          <pc:docMk/>
          <pc:sldMk cId="2847264810" sldId="384"/>
        </pc:sldMkLst>
        <pc:spChg chg="mod">
          <ac:chgData name="Cheng Ding Xiang" userId="5d49a64f78317fbe" providerId="LiveId" clId="{F9947424-9458-4CC9-AE3A-1CDA7F1A4306}" dt="2020-09-25T05:43:37.830" v="143" actId="207"/>
          <ac:spMkLst>
            <pc:docMk/>
            <pc:sldMk cId="2847264810" sldId="384"/>
            <ac:spMk id="7" creationId="{00000000-0000-0000-0000-000000000000}"/>
          </ac:spMkLst>
        </pc:spChg>
      </pc:sldChg>
      <pc:sldChg chg="modSp add ord">
        <pc:chgData name="Cheng Ding Xiang" userId="5d49a64f78317fbe" providerId="LiveId" clId="{F9947424-9458-4CC9-AE3A-1CDA7F1A4306}" dt="2020-09-25T05:46:27.054" v="150" actId="207"/>
        <pc:sldMkLst>
          <pc:docMk/>
          <pc:sldMk cId="2154537620" sldId="385"/>
        </pc:sldMkLst>
        <pc:spChg chg="mod">
          <ac:chgData name="Cheng Ding Xiang" userId="5d49a64f78317fbe" providerId="LiveId" clId="{F9947424-9458-4CC9-AE3A-1CDA7F1A4306}" dt="2020-09-25T05:46:27.054" v="150" actId="207"/>
          <ac:spMkLst>
            <pc:docMk/>
            <pc:sldMk cId="2154537620" sldId="385"/>
            <ac:spMk id="7" creationId="{00000000-0000-0000-0000-000000000000}"/>
          </ac:spMkLst>
        </pc:spChg>
      </pc:sldChg>
    </pc:docChg>
  </pc:docChgLst>
  <pc:docChgLst>
    <pc:chgData name="Cheng Ding Xiang" userId="5d49a64f78317fbe" providerId="LiveId" clId="{7385BA9C-A590-47D9-AAC9-7AF6AF16CE20}"/>
    <pc:docChg chg="undo custSel mod addSld delSld modSld sldOrd delSection modSection">
      <pc:chgData name="Cheng Ding Xiang" userId="5d49a64f78317fbe" providerId="LiveId" clId="{7385BA9C-A590-47D9-AAC9-7AF6AF16CE20}" dt="2020-09-24T09:47:48.178" v="2128" actId="20577"/>
      <pc:docMkLst>
        <pc:docMk/>
      </pc:docMkLst>
      <pc:sldChg chg="modSp mod">
        <pc:chgData name="Cheng Ding Xiang" userId="5d49a64f78317fbe" providerId="LiveId" clId="{7385BA9C-A590-47D9-AAC9-7AF6AF16CE20}" dt="2020-09-24T07:52:17.705" v="71" actId="20577"/>
        <pc:sldMkLst>
          <pc:docMk/>
          <pc:sldMk cId="3623751278" sldId="316"/>
        </pc:sldMkLst>
        <pc:spChg chg="mod">
          <ac:chgData name="Cheng Ding Xiang" userId="5d49a64f78317fbe" providerId="LiveId" clId="{7385BA9C-A590-47D9-AAC9-7AF6AF16CE20}" dt="2020-09-24T07:52:17.705" v="71" actId="20577"/>
          <ac:spMkLst>
            <pc:docMk/>
            <pc:sldMk cId="3623751278" sldId="316"/>
            <ac:spMk id="7" creationId="{00000000-0000-0000-0000-000000000000}"/>
          </ac:spMkLst>
        </pc:spChg>
      </pc:sldChg>
      <pc:sldChg chg="del">
        <pc:chgData name="Cheng Ding Xiang" userId="5d49a64f78317fbe" providerId="LiveId" clId="{7385BA9C-A590-47D9-AAC9-7AF6AF16CE20}" dt="2020-09-24T07:55:30.121" v="73" actId="47"/>
        <pc:sldMkLst>
          <pc:docMk/>
          <pc:sldMk cId="1071919128" sldId="326"/>
        </pc:sldMkLst>
      </pc:sldChg>
      <pc:sldChg chg="modSp del mod">
        <pc:chgData name="Cheng Ding Xiang" userId="5d49a64f78317fbe" providerId="LiveId" clId="{7385BA9C-A590-47D9-AAC9-7AF6AF16CE20}" dt="2020-09-24T07:55:30.121" v="73" actId="47"/>
        <pc:sldMkLst>
          <pc:docMk/>
          <pc:sldMk cId="2592869686" sldId="343"/>
        </pc:sldMkLst>
        <pc:spChg chg="mod">
          <ac:chgData name="Cheng Ding Xiang" userId="5d49a64f78317fbe" providerId="LiveId" clId="{7385BA9C-A590-47D9-AAC9-7AF6AF16CE20}" dt="2020-09-24T07:51:35.517" v="39" actId="27636"/>
          <ac:spMkLst>
            <pc:docMk/>
            <pc:sldMk cId="2592869686" sldId="343"/>
            <ac:spMk id="7" creationId="{00000000-0000-0000-0000-000000000000}"/>
          </ac:spMkLst>
        </pc:spChg>
      </pc:sldChg>
      <pc:sldChg chg="del">
        <pc:chgData name="Cheng Ding Xiang" userId="5d49a64f78317fbe" providerId="LiveId" clId="{7385BA9C-A590-47D9-AAC9-7AF6AF16CE20}" dt="2020-09-24T07:55:30.121" v="73" actId="47"/>
        <pc:sldMkLst>
          <pc:docMk/>
          <pc:sldMk cId="3666929239" sldId="345"/>
        </pc:sldMkLst>
      </pc:sldChg>
      <pc:sldChg chg="del">
        <pc:chgData name="Cheng Ding Xiang" userId="5d49a64f78317fbe" providerId="LiveId" clId="{7385BA9C-A590-47D9-AAC9-7AF6AF16CE20}" dt="2020-09-24T07:55:30.121" v="73" actId="47"/>
        <pc:sldMkLst>
          <pc:docMk/>
          <pc:sldMk cId="2153947052" sldId="346"/>
        </pc:sldMkLst>
      </pc:sldChg>
      <pc:sldChg chg="modSp mod">
        <pc:chgData name="Cheng Ding Xiang" userId="5d49a64f78317fbe" providerId="LiveId" clId="{7385BA9C-A590-47D9-AAC9-7AF6AF16CE20}" dt="2020-09-24T07:51:08.966" v="37" actId="20577"/>
        <pc:sldMkLst>
          <pc:docMk/>
          <pc:sldMk cId="907657624" sldId="350"/>
        </pc:sldMkLst>
        <pc:spChg chg="mod">
          <ac:chgData name="Cheng Ding Xiang" userId="5d49a64f78317fbe" providerId="LiveId" clId="{7385BA9C-A590-47D9-AAC9-7AF6AF16CE20}" dt="2020-09-24T07:51:08.966" v="37" actId="20577"/>
          <ac:spMkLst>
            <pc:docMk/>
            <pc:sldMk cId="907657624" sldId="350"/>
            <ac:spMk id="7" creationId="{8C55D533-82AD-4FBC-BA4A-8DD11959EE18}"/>
          </ac:spMkLst>
        </pc:spChg>
      </pc:sldChg>
      <pc:sldChg chg="add del">
        <pc:chgData name="Cheng Ding Xiang" userId="5d49a64f78317fbe" providerId="LiveId" clId="{7385BA9C-A590-47D9-AAC9-7AF6AF16CE20}" dt="2020-09-24T07:39:47.096" v="1" actId="47"/>
        <pc:sldMkLst>
          <pc:docMk/>
          <pc:sldMk cId="1691483045" sldId="351"/>
        </pc:sldMkLst>
      </pc:sldChg>
      <pc:sldChg chg="add">
        <pc:chgData name="Cheng Ding Xiang" userId="5d49a64f78317fbe" providerId="LiveId" clId="{7385BA9C-A590-47D9-AAC9-7AF6AF16CE20}" dt="2020-09-24T07:55:05.673" v="72"/>
        <pc:sldMkLst>
          <pc:docMk/>
          <pc:sldMk cId="3162115127" sldId="358"/>
        </pc:sldMkLst>
      </pc:sldChg>
      <pc:sldChg chg="add">
        <pc:chgData name="Cheng Ding Xiang" userId="5d49a64f78317fbe" providerId="LiveId" clId="{7385BA9C-A590-47D9-AAC9-7AF6AF16CE20}" dt="2020-09-24T07:55:05.673" v="72"/>
        <pc:sldMkLst>
          <pc:docMk/>
          <pc:sldMk cId="2228190051" sldId="360"/>
        </pc:sldMkLst>
      </pc:sldChg>
      <pc:sldChg chg="add">
        <pc:chgData name="Cheng Ding Xiang" userId="5d49a64f78317fbe" providerId="LiveId" clId="{7385BA9C-A590-47D9-AAC9-7AF6AF16CE20}" dt="2020-09-24T07:55:05.673" v="72"/>
        <pc:sldMkLst>
          <pc:docMk/>
          <pc:sldMk cId="2331911465" sldId="362"/>
        </pc:sldMkLst>
      </pc:sldChg>
      <pc:sldChg chg="add">
        <pc:chgData name="Cheng Ding Xiang" userId="5d49a64f78317fbe" providerId="LiveId" clId="{7385BA9C-A590-47D9-AAC9-7AF6AF16CE20}" dt="2020-09-24T07:55:05.673" v="72"/>
        <pc:sldMkLst>
          <pc:docMk/>
          <pc:sldMk cId="1755048253" sldId="363"/>
        </pc:sldMkLst>
      </pc:sldChg>
      <pc:sldChg chg="add">
        <pc:chgData name="Cheng Ding Xiang" userId="5d49a64f78317fbe" providerId="LiveId" clId="{7385BA9C-A590-47D9-AAC9-7AF6AF16CE20}" dt="2020-09-24T07:55:05.673" v="72"/>
        <pc:sldMkLst>
          <pc:docMk/>
          <pc:sldMk cId="1694201867" sldId="364"/>
        </pc:sldMkLst>
      </pc:sldChg>
      <pc:sldChg chg="modSp new del mod">
        <pc:chgData name="Cheng Ding Xiang" userId="5d49a64f78317fbe" providerId="LiveId" clId="{7385BA9C-A590-47D9-AAC9-7AF6AF16CE20}" dt="2020-09-24T08:25:56.197" v="336" actId="47"/>
        <pc:sldMkLst>
          <pc:docMk/>
          <pc:sldMk cId="1897765767" sldId="365"/>
        </pc:sldMkLst>
        <pc:spChg chg="mod">
          <ac:chgData name="Cheng Ding Xiang" userId="5d49a64f78317fbe" providerId="LiveId" clId="{7385BA9C-A590-47D9-AAC9-7AF6AF16CE20}" dt="2020-09-24T08:21:58.847" v="262" actId="20577"/>
          <ac:spMkLst>
            <pc:docMk/>
            <pc:sldMk cId="1897765767" sldId="365"/>
            <ac:spMk id="2" creationId="{2FA0DCF1-F61D-46AE-A359-54FA43F445C5}"/>
          </ac:spMkLst>
        </pc:spChg>
        <pc:spChg chg="mod">
          <ac:chgData name="Cheng Ding Xiang" userId="5d49a64f78317fbe" providerId="LiveId" clId="{7385BA9C-A590-47D9-AAC9-7AF6AF16CE20}" dt="2020-09-24T08:25:32.723" v="319" actId="20577"/>
          <ac:spMkLst>
            <pc:docMk/>
            <pc:sldMk cId="1897765767" sldId="365"/>
            <ac:spMk id="4" creationId="{7A6F1616-13AF-4ED8-AE19-44E64613C8AB}"/>
          </ac:spMkLst>
        </pc:spChg>
      </pc:sldChg>
      <pc:sldChg chg="modSp new add del mod">
        <pc:chgData name="Cheng Ding Xiang" userId="5d49a64f78317fbe" providerId="LiveId" clId="{7385BA9C-A590-47D9-AAC9-7AF6AF16CE20}" dt="2020-09-24T08:15:43.518" v="165" actId="47"/>
        <pc:sldMkLst>
          <pc:docMk/>
          <pc:sldMk cId="3267059638" sldId="366"/>
        </pc:sldMkLst>
        <pc:spChg chg="mod">
          <ac:chgData name="Cheng Ding Xiang" userId="5d49a64f78317fbe" providerId="LiveId" clId="{7385BA9C-A590-47D9-AAC9-7AF6AF16CE20}" dt="2020-09-24T08:14:33.560" v="160" actId="20577"/>
          <ac:spMkLst>
            <pc:docMk/>
            <pc:sldMk cId="3267059638" sldId="366"/>
            <ac:spMk id="2" creationId="{56C70ED6-30AC-4D7E-8DA5-0F1AE90D96AD}"/>
          </ac:spMkLst>
        </pc:spChg>
      </pc:sldChg>
      <pc:sldChg chg="modSp add mod">
        <pc:chgData name="Cheng Ding Xiang" userId="5d49a64f78317fbe" providerId="LiveId" clId="{7385BA9C-A590-47D9-AAC9-7AF6AF16CE20}" dt="2020-09-24T08:17:22.431" v="207" actId="207"/>
        <pc:sldMkLst>
          <pc:docMk/>
          <pc:sldMk cId="440688449" sldId="367"/>
        </pc:sldMkLst>
        <pc:spChg chg="mod">
          <ac:chgData name="Cheng Ding Xiang" userId="5d49a64f78317fbe" providerId="LiveId" clId="{7385BA9C-A590-47D9-AAC9-7AF6AF16CE20}" dt="2020-09-24T08:17:22.431" v="207" actId="207"/>
          <ac:spMkLst>
            <pc:docMk/>
            <pc:sldMk cId="440688449" sldId="367"/>
            <ac:spMk id="3" creationId="{E5596650-E9FB-4401-8E39-409BE4D3F4EE}"/>
          </ac:spMkLst>
        </pc:spChg>
        <pc:spChg chg="mod">
          <ac:chgData name="Cheng Ding Xiang" userId="5d49a64f78317fbe" providerId="LiveId" clId="{7385BA9C-A590-47D9-AAC9-7AF6AF16CE20}" dt="2020-09-24T08:16:34.979" v="203" actId="20577"/>
          <ac:spMkLst>
            <pc:docMk/>
            <pc:sldMk cId="440688449" sldId="367"/>
            <ac:spMk id="5" creationId="{C2DBB62F-4AEB-43F0-A84D-96073398B5E3}"/>
          </ac:spMkLst>
        </pc:spChg>
      </pc:sldChg>
      <pc:sldChg chg="modSp new mod">
        <pc:chgData name="Cheng Ding Xiang" userId="5d49a64f78317fbe" providerId="LiveId" clId="{7385BA9C-A590-47D9-AAC9-7AF6AF16CE20}" dt="2020-09-24T08:41:37.942" v="1310" actId="27636"/>
        <pc:sldMkLst>
          <pc:docMk/>
          <pc:sldMk cId="3084401304" sldId="368"/>
        </pc:sldMkLst>
        <pc:spChg chg="mod">
          <ac:chgData name="Cheng Ding Xiang" userId="5d49a64f78317fbe" providerId="LiveId" clId="{7385BA9C-A590-47D9-AAC9-7AF6AF16CE20}" dt="2020-09-24T08:26:07.656" v="368" actId="20577"/>
          <ac:spMkLst>
            <pc:docMk/>
            <pc:sldMk cId="3084401304" sldId="368"/>
            <ac:spMk id="2" creationId="{1476F16B-119A-4E3E-BA15-00F330E80EFB}"/>
          </ac:spMkLst>
        </pc:spChg>
        <pc:spChg chg="mod">
          <ac:chgData name="Cheng Ding Xiang" userId="5d49a64f78317fbe" providerId="LiveId" clId="{7385BA9C-A590-47D9-AAC9-7AF6AF16CE20}" dt="2020-09-24T08:41:37.942" v="1310" actId="27636"/>
          <ac:spMkLst>
            <pc:docMk/>
            <pc:sldMk cId="3084401304" sldId="368"/>
            <ac:spMk id="3" creationId="{26FFEA86-5193-4585-A5CB-641B8B1E76DB}"/>
          </ac:spMkLst>
        </pc:spChg>
      </pc:sldChg>
      <pc:sldChg chg="modSp new mod">
        <pc:chgData name="Cheng Ding Xiang" userId="5d49a64f78317fbe" providerId="LiveId" clId="{7385BA9C-A590-47D9-AAC9-7AF6AF16CE20}" dt="2020-09-24T08:33:15.350" v="721" actId="20577"/>
        <pc:sldMkLst>
          <pc:docMk/>
          <pc:sldMk cId="3670069508" sldId="369"/>
        </pc:sldMkLst>
        <pc:spChg chg="mod">
          <ac:chgData name="Cheng Ding Xiang" userId="5d49a64f78317fbe" providerId="LiveId" clId="{7385BA9C-A590-47D9-AAC9-7AF6AF16CE20}" dt="2020-09-24T08:31:15.516" v="453" actId="20577"/>
          <ac:spMkLst>
            <pc:docMk/>
            <pc:sldMk cId="3670069508" sldId="369"/>
            <ac:spMk id="2" creationId="{606647BD-47C6-4CCF-BE7F-C302FBAA86A2}"/>
          </ac:spMkLst>
        </pc:spChg>
        <pc:spChg chg="mod">
          <ac:chgData name="Cheng Ding Xiang" userId="5d49a64f78317fbe" providerId="LiveId" clId="{7385BA9C-A590-47D9-AAC9-7AF6AF16CE20}" dt="2020-09-24T08:33:15.350" v="721" actId="20577"/>
          <ac:spMkLst>
            <pc:docMk/>
            <pc:sldMk cId="3670069508" sldId="369"/>
            <ac:spMk id="3" creationId="{124001F9-C43A-4407-BF48-7CF990DB3470}"/>
          </ac:spMkLst>
        </pc:spChg>
      </pc:sldChg>
      <pc:sldChg chg="modSp add mod">
        <pc:chgData name="Cheng Ding Xiang" userId="5d49a64f78317fbe" providerId="LiveId" clId="{7385BA9C-A590-47D9-AAC9-7AF6AF16CE20}" dt="2020-09-24T08:34:36.981" v="875" actId="20577"/>
        <pc:sldMkLst>
          <pc:docMk/>
          <pc:sldMk cId="956324487" sldId="370"/>
        </pc:sldMkLst>
        <pc:spChg chg="mod">
          <ac:chgData name="Cheng Ding Xiang" userId="5d49a64f78317fbe" providerId="LiveId" clId="{7385BA9C-A590-47D9-AAC9-7AF6AF16CE20}" dt="2020-09-24T08:34:36.981" v="875" actId="20577"/>
          <ac:spMkLst>
            <pc:docMk/>
            <pc:sldMk cId="956324487" sldId="370"/>
            <ac:spMk id="3" creationId="{124001F9-C43A-4407-BF48-7CF990DB3470}"/>
          </ac:spMkLst>
        </pc:spChg>
      </pc:sldChg>
      <pc:sldChg chg="modSp add mod">
        <pc:chgData name="Cheng Ding Xiang" userId="5d49a64f78317fbe" providerId="LiveId" clId="{7385BA9C-A590-47D9-AAC9-7AF6AF16CE20}" dt="2020-09-24T08:38:53.928" v="1053" actId="20577"/>
        <pc:sldMkLst>
          <pc:docMk/>
          <pc:sldMk cId="2430913366" sldId="371"/>
        </pc:sldMkLst>
        <pc:spChg chg="mod">
          <ac:chgData name="Cheng Ding Xiang" userId="5d49a64f78317fbe" providerId="LiveId" clId="{7385BA9C-A590-47D9-AAC9-7AF6AF16CE20}" dt="2020-09-24T08:38:53.928" v="1053" actId="20577"/>
          <ac:spMkLst>
            <pc:docMk/>
            <pc:sldMk cId="2430913366" sldId="371"/>
            <ac:spMk id="3" creationId="{124001F9-C43A-4407-BF48-7CF990DB3470}"/>
          </ac:spMkLst>
        </pc:spChg>
      </pc:sldChg>
      <pc:sldChg chg="modSp new mod">
        <pc:chgData name="Cheng Ding Xiang" userId="5d49a64f78317fbe" providerId="LiveId" clId="{7385BA9C-A590-47D9-AAC9-7AF6AF16CE20}" dt="2020-09-24T08:40:31.740" v="1227" actId="20577"/>
        <pc:sldMkLst>
          <pc:docMk/>
          <pc:sldMk cId="2801678905" sldId="372"/>
        </pc:sldMkLst>
        <pc:spChg chg="mod">
          <ac:chgData name="Cheng Ding Xiang" userId="5d49a64f78317fbe" providerId="LiveId" clId="{7385BA9C-A590-47D9-AAC9-7AF6AF16CE20}" dt="2020-09-24T08:39:27.243" v="1087" actId="20577"/>
          <ac:spMkLst>
            <pc:docMk/>
            <pc:sldMk cId="2801678905" sldId="372"/>
            <ac:spMk id="2" creationId="{1CA783D2-6B75-4A91-9F90-925D40F5CEF5}"/>
          </ac:spMkLst>
        </pc:spChg>
        <pc:spChg chg="mod">
          <ac:chgData name="Cheng Ding Xiang" userId="5d49a64f78317fbe" providerId="LiveId" clId="{7385BA9C-A590-47D9-AAC9-7AF6AF16CE20}" dt="2020-09-24T08:40:31.740" v="1227" actId="20577"/>
          <ac:spMkLst>
            <pc:docMk/>
            <pc:sldMk cId="2801678905" sldId="372"/>
            <ac:spMk id="3" creationId="{E80B74D7-9B81-4213-B423-11FB0332078F}"/>
          </ac:spMkLst>
        </pc:spChg>
      </pc:sldChg>
      <pc:sldChg chg="add ord">
        <pc:chgData name="Cheng Ding Xiang" userId="5d49a64f78317fbe" providerId="LiveId" clId="{7385BA9C-A590-47D9-AAC9-7AF6AF16CE20}" dt="2020-09-24T08:42:51.568" v="1313"/>
        <pc:sldMkLst>
          <pc:docMk/>
          <pc:sldMk cId="2662950034" sldId="373"/>
        </pc:sldMkLst>
      </pc:sldChg>
      <pc:sldChg chg="addSp delSp modSp new mod modClrScheme chgLayout">
        <pc:chgData name="Cheng Ding Xiang" userId="5d49a64f78317fbe" providerId="LiveId" clId="{7385BA9C-A590-47D9-AAC9-7AF6AF16CE20}" dt="2020-09-24T09:24:57.336" v="1395" actId="26606"/>
        <pc:sldMkLst>
          <pc:docMk/>
          <pc:sldMk cId="3684115349" sldId="374"/>
        </pc:sldMkLst>
        <pc:spChg chg="mod">
          <ac:chgData name="Cheng Ding Xiang" userId="5d49a64f78317fbe" providerId="LiveId" clId="{7385BA9C-A590-47D9-AAC9-7AF6AF16CE20}" dt="2020-09-24T09:09:10.597" v="1333" actId="26606"/>
          <ac:spMkLst>
            <pc:docMk/>
            <pc:sldMk cId="3684115349" sldId="374"/>
            <ac:spMk id="2" creationId="{4319EBBF-4530-4041-8EF8-DADF61B9F374}"/>
          </ac:spMkLst>
        </pc:spChg>
        <pc:spChg chg="del">
          <ac:chgData name="Cheng Ding Xiang" userId="5d49a64f78317fbe" providerId="LiveId" clId="{7385BA9C-A590-47D9-AAC9-7AF6AF16CE20}" dt="2020-09-24T09:03:54.866" v="1324"/>
          <ac:spMkLst>
            <pc:docMk/>
            <pc:sldMk cId="3684115349" sldId="374"/>
            <ac:spMk id="3" creationId="{FE39C167-0EC8-4F9F-B4F5-545393DBBAD8}"/>
          </ac:spMkLst>
        </pc:spChg>
        <pc:spChg chg="mod">
          <ac:chgData name="Cheng Ding Xiang" userId="5d49a64f78317fbe" providerId="LiveId" clId="{7385BA9C-A590-47D9-AAC9-7AF6AF16CE20}" dt="2020-09-24T09:09:10.597" v="1333" actId="26606"/>
          <ac:spMkLst>
            <pc:docMk/>
            <pc:sldMk cId="3684115349" sldId="374"/>
            <ac:spMk id="4" creationId="{A41B59B9-A438-47CC-9DFF-DD4318189528}"/>
          </ac:spMkLst>
        </pc:spChg>
        <pc:spChg chg="add del mod">
          <ac:chgData name="Cheng Ding Xiang" userId="5d49a64f78317fbe" providerId="LiveId" clId="{7385BA9C-A590-47D9-AAC9-7AF6AF16CE20}" dt="2020-09-24T09:09:10.597" v="1333" actId="26606"/>
          <ac:spMkLst>
            <pc:docMk/>
            <pc:sldMk cId="3684115349" sldId="374"/>
            <ac:spMk id="5" creationId="{BD7264A0-0E62-4E7E-A2F6-C8A2E743B768}"/>
          </ac:spMkLst>
        </pc:spChg>
        <pc:picChg chg="add mod">
          <ac:chgData name="Cheng Ding Xiang" userId="5d49a64f78317fbe" providerId="LiveId" clId="{7385BA9C-A590-47D9-AAC9-7AF6AF16CE20}" dt="2020-09-24T09:24:57.336" v="1395" actId="26606"/>
          <ac:picMkLst>
            <pc:docMk/>
            <pc:sldMk cId="3684115349" sldId="374"/>
            <ac:picMk id="7" creationId="{2EFD182B-586D-4098-8076-1D0127A0914E}"/>
          </ac:picMkLst>
        </pc:picChg>
        <pc:picChg chg="add del mod">
          <ac:chgData name="Cheng Ding Xiang" userId="5d49a64f78317fbe" providerId="LiveId" clId="{7385BA9C-A590-47D9-AAC9-7AF6AF16CE20}" dt="2020-09-24T09:04:38.968" v="1325" actId="478"/>
          <ac:picMkLst>
            <pc:docMk/>
            <pc:sldMk cId="3684115349" sldId="374"/>
            <ac:picMk id="1026" creationId="{584FB8CE-3A46-443F-8B89-5FD97C842385}"/>
          </ac:picMkLst>
        </pc:picChg>
        <pc:picChg chg="add del mod">
          <ac:chgData name="Cheng Ding Xiang" userId="5d49a64f78317fbe" providerId="LiveId" clId="{7385BA9C-A590-47D9-AAC9-7AF6AF16CE20}" dt="2020-09-24T09:09:05.697" v="1331" actId="478"/>
          <ac:picMkLst>
            <pc:docMk/>
            <pc:sldMk cId="3684115349" sldId="374"/>
            <ac:picMk id="1028" creationId="{0E7C4CF4-8569-4DA6-B194-5BAA026BF0B9}"/>
          </ac:picMkLst>
        </pc:picChg>
        <pc:picChg chg="add del mod">
          <ac:chgData name="Cheng Ding Xiang" userId="5d49a64f78317fbe" providerId="LiveId" clId="{7385BA9C-A590-47D9-AAC9-7AF6AF16CE20}" dt="2020-09-24T09:24:54.704" v="1393" actId="478"/>
          <ac:picMkLst>
            <pc:docMk/>
            <pc:sldMk cId="3684115349" sldId="374"/>
            <ac:picMk id="1030" creationId="{16DF40EE-A513-4AA0-AD26-930CCF1CEADF}"/>
          </ac:picMkLst>
        </pc:picChg>
      </pc:sldChg>
      <pc:sldChg chg="addSp modSp new mod">
        <pc:chgData name="Cheng Ding Xiang" userId="5d49a64f78317fbe" providerId="LiveId" clId="{7385BA9C-A590-47D9-AAC9-7AF6AF16CE20}" dt="2020-09-24T09:25:52.047" v="1405" actId="1076"/>
        <pc:sldMkLst>
          <pc:docMk/>
          <pc:sldMk cId="2486584387" sldId="375"/>
        </pc:sldMkLst>
        <pc:spChg chg="mod">
          <ac:chgData name="Cheng Ding Xiang" userId="5d49a64f78317fbe" providerId="LiveId" clId="{7385BA9C-A590-47D9-AAC9-7AF6AF16CE20}" dt="2020-09-24T09:14:27.015" v="1368" actId="20577"/>
          <ac:spMkLst>
            <pc:docMk/>
            <pc:sldMk cId="2486584387" sldId="375"/>
            <ac:spMk id="2" creationId="{F8155C6B-981D-4FEA-BEFD-D107175D4D4F}"/>
          </ac:spMkLst>
        </pc:spChg>
        <pc:spChg chg="mod">
          <ac:chgData name="Cheng Ding Xiang" userId="5d49a64f78317fbe" providerId="LiveId" clId="{7385BA9C-A590-47D9-AAC9-7AF6AF16CE20}" dt="2020-09-24T09:25:52.047" v="1405" actId="1076"/>
          <ac:spMkLst>
            <pc:docMk/>
            <pc:sldMk cId="2486584387" sldId="375"/>
            <ac:spMk id="3" creationId="{0A4E3466-855A-4673-A333-33648B6E3C7B}"/>
          </ac:spMkLst>
        </pc:spChg>
        <pc:spChg chg="add mod">
          <ac:chgData name="Cheng Ding Xiang" userId="5d49a64f78317fbe" providerId="LiveId" clId="{7385BA9C-A590-47D9-AAC9-7AF6AF16CE20}" dt="2020-09-24T09:16:50.945" v="1382" actId="1076"/>
          <ac:spMkLst>
            <pc:docMk/>
            <pc:sldMk cId="2486584387" sldId="375"/>
            <ac:spMk id="12" creationId="{9A1DB5BC-CC26-45CA-8CC8-F24AAAAC62FE}"/>
          </ac:spMkLst>
        </pc:spChg>
        <pc:spChg chg="add mod">
          <ac:chgData name="Cheng Ding Xiang" userId="5d49a64f78317fbe" providerId="LiveId" clId="{7385BA9C-A590-47D9-AAC9-7AF6AF16CE20}" dt="2020-09-24T09:16:58.312" v="1386" actId="1076"/>
          <ac:spMkLst>
            <pc:docMk/>
            <pc:sldMk cId="2486584387" sldId="375"/>
            <ac:spMk id="14" creationId="{1F681C28-E2A6-4613-9722-F8AA321293A4}"/>
          </ac:spMkLst>
        </pc:spChg>
        <pc:spChg chg="add mod">
          <ac:chgData name="Cheng Ding Xiang" userId="5d49a64f78317fbe" providerId="LiveId" clId="{7385BA9C-A590-47D9-AAC9-7AF6AF16CE20}" dt="2020-09-24T09:17:07.521" v="1389" actId="1076"/>
          <ac:spMkLst>
            <pc:docMk/>
            <pc:sldMk cId="2486584387" sldId="375"/>
            <ac:spMk id="16" creationId="{DFCC630D-24E4-4AD4-83DC-8C923F228438}"/>
          </ac:spMkLst>
        </pc:spChg>
        <pc:cxnChg chg="add mod">
          <ac:chgData name="Cheng Ding Xiang" userId="5d49a64f78317fbe" providerId="LiveId" clId="{7385BA9C-A590-47D9-AAC9-7AF6AF16CE20}" dt="2020-09-24T09:16:07.925" v="1374" actId="208"/>
          <ac:cxnSpMkLst>
            <pc:docMk/>
            <pc:sldMk cId="2486584387" sldId="375"/>
            <ac:cxnSpMk id="6" creationId="{27658B75-329C-4174-B94D-154C270672BF}"/>
          </ac:cxnSpMkLst>
        </pc:cxnChg>
        <pc:cxnChg chg="add mod">
          <ac:chgData name="Cheng Ding Xiang" userId="5d49a64f78317fbe" providerId="LiveId" clId="{7385BA9C-A590-47D9-AAC9-7AF6AF16CE20}" dt="2020-09-24T09:16:28.623" v="1379" actId="14100"/>
          <ac:cxnSpMkLst>
            <pc:docMk/>
            <pc:sldMk cId="2486584387" sldId="375"/>
            <ac:cxnSpMk id="8" creationId="{680B0C64-56CC-4528-8FED-B890716C1140}"/>
          </ac:cxnSpMkLst>
        </pc:cxnChg>
      </pc:sldChg>
      <pc:sldChg chg="modSp new mod">
        <pc:chgData name="Cheng Ding Xiang" userId="5d49a64f78317fbe" providerId="LiveId" clId="{7385BA9C-A590-47D9-AAC9-7AF6AF16CE20}" dt="2020-09-24T09:27:28.778" v="1585" actId="5793"/>
        <pc:sldMkLst>
          <pc:docMk/>
          <pc:sldMk cId="710071795" sldId="376"/>
        </pc:sldMkLst>
        <pc:spChg chg="mod">
          <ac:chgData name="Cheng Ding Xiang" userId="5d49a64f78317fbe" providerId="LiveId" clId="{7385BA9C-A590-47D9-AAC9-7AF6AF16CE20}" dt="2020-09-24T09:25:39.158" v="1404" actId="20577"/>
          <ac:spMkLst>
            <pc:docMk/>
            <pc:sldMk cId="710071795" sldId="376"/>
            <ac:spMk id="2" creationId="{422538DE-BDA2-49FD-911F-43CACEC8B1D2}"/>
          </ac:spMkLst>
        </pc:spChg>
        <pc:spChg chg="mod">
          <ac:chgData name="Cheng Ding Xiang" userId="5d49a64f78317fbe" providerId="LiveId" clId="{7385BA9C-A590-47D9-AAC9-7AF6AF16CE20}" dt="2020-09-24T09:27:28.778" v="1585" actId="5793"/>
          <ac:spMkLst>
            <pc:docMk/>
            <pc:sldMk cId="710071795" sldId="376"/>
            <ac:spMk id="3" creationId="{A675F2D6-97FD-4DCB-AADC-B70A94870265}"/>
          </ac:spMkLst>
        </pc:spChg>
      </pc:sldChg>
      <pc:sldChg chg="modSp add mod">
        <pc:chgData name="Cheng Ding Xiang" userId="5d49a64f78317fbe" providerId="LiveId" clId="{7385BA9C-A590-47D9-AAC9-7AF6AF16CE20}" dt="2020-09-24T09:28:51.004" v="1749" actId="20577"/>
        <pc:sldMkLst>
          <pc:docMk/>
          <pc:sldMk cId="823432810" sldId="377"/>
        </pc:sldMkLst>
        <pc:spChg chg="mod">
          <ac:chgData name="Cheng Ding Xiang" userId="5d49a64f78317fbe" providerId="LiveId" clId="{7385BA9C-A590-47D9-AAC9-7AF6AF16CE20}" dt="2020-09-24T09:28:51.004" v="1749" actId="20577"/>
          <ac:spMkLst>
            <pc:docMk/>
            <pc:sldMk cId="823432810" sldId="377"/>
            <ac:spMk id="3" creationId="{A675F2D6-97FD-4DCB-AADC-B70A94870265}"/>
          </ac:spMkLst>
        </pc:spChg>
      </pc:sldChg>
      <pc:sldChg chg="modSp new mod">
        <pc:chgData name="Cheng Ding Xiang" userId="5d49a64f78317fbe" providerId="LiveId" clId="{7385BA9C-A590-47D9-AAC9-7AF6AF16CE20}" dt="2020-09-24T09:34:16.527" v="2093" actId="20577"/>
        <pc:sldMkLst>
          <pc:docMk/>
          <pc:sldMk cId="2862255631" sldId="378"/>
        </pc:sldMkLst>
        <pc:spChg chg="mod">
          <ac:chgData name="Cheng Ding Xiang" userId="5d49a64f78317fbe" providerId="LiveId" clId="{7385BA9C-A590-47D9-AAC9-7AF6AF16CE20}" dt="2020-09-24T09:29:20.823" v="1770" actId="20577"/>
          <ac:spMkLst>
            <pc:docMk/>
            <pc:sldMk cId="2862255631" sldId="378"/>
            <ac:spMk id="2" creationId="{5E582221-B09F-4393-88D3-1FC4E11C0423}"/>
          </ac:spMkLst>
        </pc:spChg>
        <pc:spChg chg="mod">
          <ac:chgData name="Cheng Ding Xiang" userId="5d49a64f78317fbe" providerId="LiveId" clId="{7385BA9C-A590-47D9-AAC9-7AF6AF16CE20}" dt="2020-09-24T09:34:16.527" v="2093" actId="20577"/>
          <ac:spMkLst>
            <pc:docMk/>
            <pc:sldMk cId="2862255631" sldId="378"/>
            <ac:spMk id="3" creationId="{B8B3FEFA-081A-4954-93BE-499C78F11935}"/>
          </ac:spMkLst>
        </pc:spChg>
      </pc:sldChg>
      <pc:sldChg chg="addSp delSp modSp new mod">
        <pc:chgData name="Cheng Ding Xiang" userId="5d49a64f78317fbe" providerId="LiveId" clId="{7385BA9C-A590-47D9-AAC9-7AF6AF16CE20}" dt="2020-09-24T09:39:00.337" v="2116" actId="20577"/>
        <pc:sldMkLst>
          <pc:docMk/>
          <pc:sldMk cId="2046171785" sldId="379"/>
        </pc:sldMkLst>
        <pc:spChg chg="mod">
          <ac:chgData name="Cheng Ding Xiang" userId="5d49a64f78317fbe" providerId="LiveId" clId="{7385BA9C-A590-47D9-AAC9-7AF6AF16CE20}" dt="2020-09-24T09:39:00.337" v="2116" actId="20577"/>
          <ac:spMkLst>
            <pc:docMk/>
            <pc:sldMk cId="2046171785" sldId="379"/>
            <ac:spMk id="2" creationId="{F025FFEE-F0E8-4CB6-9353-735DCE125256}"/>
          </ac:spMkLst>
        </pc:spChg>
        <pc:spChg chg="del">
          <ac:chgData name="Cheng Ding Xiang" userId="5d49a64f78317fbe" providerId="LiveId" clId="{7385BA9C-A590-47D9-AAC9-7AF6AF16CE20}" dt="2020-09-24T09:37:51.470" v="2095" actId="931"/>
          <ac:spMkLst>
            <pc:docMk/>
            <pc:sldMk cId="2046171785" sldId="379"/>
            <ac:spMk id="3" creationId="{DDDC3AEF-A0A3-4BF0-B388-CC29BF2AA200}"/>
          </ac:spMkLst>
        </pc:spChg>
        <pc:picChg chg="add mod">
          <ac:chgData name="Cheng Ding Xiang" userId="5d49a64f78317fbe" providerId="LiveId" clId="{7385BA9C-A590-47D9-AAC9-7AF6AF16CE20}" dt="2020-09-24T09:38:53.155" v="2110" actId="14100"/>
          <ac:picMkLst>
            <pc:docMk/>
            <pc:sldMk cId="2046171785" sldId="379"/>
            <ac:picMk id="6" creationId="{21EA478A-1B86-49D4-B95E-645762756789}"/>
          </ac:picMkLst>
        </pc:picChg>
        <pc:picChg chg="add mod">
          <ac:chgData name="Cheng Ding Xiang" userId="5d49a64f78317fbe" providerId="LiveId" clId="{7385BA9C-A590-47D9-AAC9-7AF6AF16CE20}" dt="2020-09-24T09:38:54.387" v="2111" actId="1076"/>
          <ac:picMkLst>
            <pc:docMk/>
            <pc:sldMk cId="2046171785" sldId="379"/>
            <ac:picMk id="8" creationId="{82E8CE3C-2D63-4B7D-B66A-84F3962BC4BD}"/>
          </ac:picMkLst>
        </pc:picChg>
        <pc:picChg chg="add del mod">
          <ac:chgData name="Cheng Ding Xiang" userId="5d49a64f78317fbe" providerId="LiveId" clId="{7385BA9C-A590-47D9-AAC9-7AF6AF16CE20}" dt="2020-09-24T09:38:26.763" v="2100" actId="478"/>
          <ac:picMkLst>
            <pc:docMk/>
            <pc:sldMk cId="2046171785" sldId="379"/>
            <ac:picMk id="10" creationId="{2C0835AE-B097-4B16-B5E9-17A23A5979D1}"/>
          </ac:picMkLst>
        </pc:picChg>
      </pc:sldChg>
      <pc:sldChg chg="modSp new mod">
        <pc:chgData name="Cheng Ding Xiang" userId="5d49a64f78317fbe" providerId="LiveId" clId="{7385BA9C-A590-47D9-AAC9-7AF6AF16CE20}" dt="2020-09-24T09:47:48.178" v="2128" actId="20577"/>
        <pc:sldMkLst>
          <pc:docMk/>
          <pc:sldMk cId="4188903054" sldId="380"/>
        </pc:sldMkLst>
        <pc:spChg chg="mod">
          <ac:chgData name="Cheng Ding Xiang" userId="5d49a64f78317fbe" providerId="LiveId" clId="{7385BA9C-A590-47D9-AAC9-7AF6AF16CE20}" dt="2020-09-24T09:47:48.178" v="2128" actId="20577"/>
          <ac:spMkLst>
            <pc:docMk/>
            <pc:sldMk cId="4188903054" sldId="380"/>
            <ac:spMk id="2" creationId="{487DB384-1C33-4640-BF76-97FE114913EA}"/>
          </ac:spMkLst>
        </pc:spChg>
      </pc:sldChg>
    </pc:docChg>
  </pc:docChgLst>
  <pc:docChgLst>
    <pc:chgData name="Cheng Ding Xiang" userId="5d49a64f78317fbe" providerId="LiveId" clId="{D7390D5A-2436-479D-A49E-B7838D7F0EBE}"/>
    <pc:docChg chg="undo custSel addSld delSld modSld sldOrd modSection">
      <pc:chgData name="Cheng Ding Xiang" userId="5d49a64f78317fbe" providerId="LiveId" clId="{D7390D5A-2436-479D-A49E-B7838D7F0EBE}" dt="2022-08-04T07:21:44.554" v="7188"/>
      <pc:docMkLst>
        <pc:docMk/>
      </pc:docMkLst>
      <pc:sldChg chg="modSp mod">
        <pc:chgData name="Cheng Ding Xiang" userId="5d49a64f78317fbe" providerId="LiveId" clId="{D7390D5A-2436-479D-A49E-B7838D7F0EBE}" dt="2022-08-02T03:42:17.394" v="2712" actId="20577"/>
        <pc:sldMkLst>
          <pc:docMk/>
          <pc:sldMk cId="3623751278" sldId="316"/>
        </pc:sldMkLst>
        <pc:spChg chg="mod">
          <ac:chgData name="Cheng Ding Xiang" userId="5d49a64f78317fbe" providerId="LiveId" clId="{D7390D5A-2436-479D-A49E-B7838D7F0EBE}" dt="2022-08-02T03:42:17.394" v="2712" actId="20577"/>
          <ac:spMkLst>
            <pc:docMk/>
            <pc:sldMk cId="3623751278" sldId="316"/>
            <ac:spMk id="7" creationId="{00000000-0000-0000-0000-000000000000}"/>
          </ac:spMkLst>
        </pc:spChg>
      </pc:sldChg>
      <pc:sldChg chg="modSp">
        <pc:chgData name="Cheng Ding Xiang" userId="5d49a64f78317fbe" providerId="LiveId" clId="{D7390D5A-2436-479D-A49E-B7838D7F0EBE}" dt="2022-07-29T07:24:00.579" v="5" actId="20577"/>
        <pc:sldMkLst>
          <pc:docMk/>
          <pc:sldMk cId="2663809807" sldId="337"/>
        </pc:sldMkLst>
        <pc:spChg chg="mod">
          <ac:chgData name="Cheng Ding Xiang" userId="5d49a64f78317fbe" providerId="LiveId" clId="{D7390D5A-2436-479D-A49E-B7838D7F0EBE}" dt="2022-07-29T07:24:00.579" v="5" actId="20577"/>
          <ac:spMkLst>
            <pc:docMk/>
            <pc:sldMk cId="2663809807" sldId="337"/>
            <ac:spMk id="5" creationId="{103B7D9D-6F93-49DE-AC3C-EAE6C1A71B2C}"/>
          </ac:spMkLst>
        </pc:spChg>
      </pc:sldChg>
      <pc:sldChg chg="modSp mod ord">
        <pc:chgData name="Cheng Ding Xiang" userId="5d49a64f78317fbe" providerId="LiveId" clId="{D7390D5A-2436-479D-A49E-B7838D7F0EBE}" dt="2022-08-03T02:48:01.687" v="4387"/>
        <pc:sldMkLst>
          <pc:docMk/>
          <pc:sldMk cId="3684115349" sldId="374"/>
        </pc:sldMkLst>
        <pc:spChg chg="mod">
          <ac:chgData name="Cheng Ding Xiang" userId="5d49a64f78317fbe" providerId="LiveId" clId="{D7390D5A-2436-479D-A49E-B7838D7F0EBE}" dt="2022-08-02T06:52:18.283" v="3384" actId="20577"/>
          <ac:spMkLst>
            <pc:docMk/>
            <pc:sldMk cId="3684115349" sldId="374"/>
            <ac:spMk id="2" creationId="{4319EBBF-4530-4041-8EF8-DADF61B9F374}"/>
          </ac:spMkLst>
        </pc:spChg>
      </pc:sldChg>
      <pc:sldChg chg="ord">
        <pc:chgData name="Cheng Ding Xiang" userId="5d49a64f78317fbe" providerId="LiveId" clId="{D7390D5A-2436-479D-A49E-B7838D7F0EBE}" dt="2022-08-03T02:48:01.687" v="4387"/>
        <pc:sldMkLst>
          <pc:docMk/>
          <pc:sldMk cId="2486584387" sldId="375"/>
        </pc:sldMkLst>
      </pc:sldChg>
      <pc:sldChg chg="ord">
        <pc:chgData name="Cheng Ding Xiang" userId="5d49a64f78317fbe" providerId="LiveId" clId="{D7390D5A-2436-479D-A49E-B7838D7F0EBE}" dt="2022-08-03T02:48:01.687" v="4387"/>
        <pc:sldMkLst>
          <pc:docMk/>
          <pc:sldMk cId="710071795" sldId="376"/>
        </pc:sldMkLst>
      </pc:sldChg>
      <pc:sldChg chg="modSp del mod ord">
        <pc:chgData name="Cheng Ding Xiang" userId="5d49a64f78317fbe" providerId="LiveId" clId="{D7390D5A-2436-479D-A49E-B7838D7F0EBE}" dt="2022-08-04T07:21:25.961" v="7187" actId="47"/>
        <pc:sldMkLst>
          <pc:docMk/>
          <pc:sldMk cId="823432810" sldId="377"/>
        </pc:sldMkLst>
        <pc:spChg chg="mod">
          <ac:chgData name="Cheng Ding Xiang" userId="5d49a64f78317fbe" providerId="LiveId" clId="{D7390D5A-2436-479D-A49E-B7838D7F0EBE}" dt="2022-08-02T08:31:17.949" v="3615" actId="1076"/>
          <ac:spMkLst>
            <pc:docMk/>
            <pc:sldMk cId="823432810" sldId="377"/>
            <ac:spMk id="3" creationId="{A675F2D6-97FD-4DCB-AADC-B70A94870265}"/>
          </ac:spMkLst>
        </pc:spChg>
      </pc:sldChg>
      <pc:sldChg chg="ord">
        <pc:chgData name="Cheng Ding Xiang" userId="5d49a64f78317fbe" providerId="LiveId" clId="{D7390D5A-2436-479D-A49E-B7838D7F0EBE}" dt="2022-08-03T02:48:01.687" v="4387"/>
        <pc:sldMkLst>
          <pc:docMk/>
          <pc:sldMk cId="2862255631" sldId="378"/>
        </pc:sldMkLst>
      </pc:sldChg>
      <pc:sldChg chg="modSp mod">
        <pc:chgData name="Cheng Ding Xiang" userId="5d49a64f78317fbe" providerId="LiveId" clId="{D7390D5A-2436-479D-A49E-B7838D7F0EBE}" dt="2022-08-02T03:42:27.560" v="2739" actId="20577"/>
        <pc:sldMkLst>
          <pc:docMk/>
          <pc:sldMk cId="3705257611" sldId="381"/>
        </pc:sldMkLst>
        <pc:spChg chg="mod">
          <ac:chgData name="Cheng Ding Xiang" userId="5d49a64f78317fbe" providerId="LiveId" clId="{D7390D5A-2436-479D-A49E-B7838D7F0EBE}" dt="2022-08-02T03:42:27.560" v="2739" actId="20577"/>
          <ac:spMkLst>
            <pc:docMk/>
            <pc:sldMk cId="3705257611" sldId="381"/>
            <ac:spMk id="7" creationId="{00000000-0000-0000-0000-000000000000}"/>
          </ac:spMkLst>
        </pc:spChg>
      </pc:sldChg>
      <pc:sldChg chg="modSp mod">
        <pc:chgData name="Cheng Ding Xiang" userId="5d49a64f78317fbe" providerId="LiveId" clId="{D7390D5A-2436-479D-A49E-B7838D7F0EBE}" dt="2022-08-02T03:42:38.172" v="2772" actId="20577"/>
        <pc:sldMkLst>
          <pc:docMk/>
          <pc:sldMk cId="2120655301" sldId="382"/>
        </pc:sldMkLst>
        <pc:spChg chg="mod">
          <ac:chgData name="Cheng Ding Xiang" userId="5d49a64f78317fbe" providerId="LiveId" clId="{D7390D5A-2436-479D-A49E-B7838D7F0EBE}" dt="2022-08-02T03:42:38.172" v="2772" actId="20577"/>
          <ac:spMkLst>
            <pc:docMk/>
            <pc:sldMk cId="2120655301" sldId="382"/>
            <ac:spMk id="7" creationId="{00000000-0000-0000-0000-000000000000}"/>
          </ac:spMkLst>
        </pc:spChg>
      </pc:sldChg>
      <pc:sldChg chg="modSp mod">
        <pc:chgData name="Cheng Ding Xiang" userId="5d49a64f78317fbe" providerId="LiveId" clId="{D7390D5A-2436-479D-A49E-B7838D7F0EBE}" dt="2022-08-02T03:42:50.916" v="2807" actId="20577"/>
        <pc:sldMkLst>
          <pc:docMk/>
          <pc:sldMk cId="84010339" sldId="383"/>
        </pc:sldMkLst>
        <pc:spChg chg="mod">
          <ac:chgData name="Cheng Ding Xiang" userId="5d49a64f78317fbe" providerId="LiveId" clId="{D7390D5A-2436-479D-A49E-B7838D7F0EBE}" dt="2022-08-02T03:42:50.916" v="2807" actId="20577"/>
          <ac:spMkLst>
            <pc:docMk/>
            <pc:sldMk cId="84010339" sldId="383"/>
            <ac:spMk id="7" creationId="{00000000-0000-0000-0000-000000000000}"/>
          </ac:spMkLst>
        </pc:spChg>
      </pc:sldChg>
      <pc:sldChg chg="modSp mod">
        <pc:chgData name="Cheng Ding Xiang" userId="5d49a64f78317fbe" providerId="LiveId" clId="{D7390D5A-2436-479D-A49E-B7838D7F0EBE}" dt="2022-08-03T02:33:23.470" v="4169" actId="27636"/>
        <pc:sldMkLst>
          <pc:docMk/>
          <pc:sldMk cId="2847264810" sldId="384"/>
        </pc:sldMkLst>
        <pc:spChg chg="mod">
          <ac:chgData name="Cheng Ding Xiang" userId="5d49a64f78317fbe" providerId="LiveId" clId="{D7390D5A-2436-479D-A49E-B7838D7F0EBE}" dt="2022-08-03T02:33:23.470" v="4169" actId="27636"/>
          <ac:spMkLst>
            <pc:docMk/>
            <pc:sldMk cId="2847264810" sldId="384"/>
            <ac:spMk id="7" creationId="{00000000-0000-0000-0000-000000000000}"/>
          </ac:spMkLst>
        </pc:spChg>
      </pc:sldChg>
      <pc:sldChg chg="modSp mod">
        <pc:chgData name="Cheng Ding Xiang" userId="5d49a64f78317fbe" providerId="LiveId" clId="{D7390D5A-2436-479D-A49E-B7838D7F0EBE}" dt="2022-08-02T07:33:11.587" v="3613" actId="27636"/>
        <pc:sldMkLst>
          <pc:docMk/>
          <pc:sldMk cId="2154537620" sldId="385"/>
        </pc:sldMkLst>
        <pc:spChg chg="mod">
          <ac:chgData name="Cheng Ding Xiang" userId="5d49a64f78317fbe" providerId="LiveId" clId="{D7390D5A-2436-479D-A49E-B7838D7F0EBE}" dt="2022-08-02T07:33:11.587" v="3613" actId="27636"/>
          <ac:spMkLst>
            <pc:docMk/>
            <pc:sldMk cId="2154537620" sldId="385"/>
            <ac:spMk id="7" creationId="{00000000-0000-0000-0000-000000000000}"/>
          </ac:spMkLst>
        </pc:spChg>
      </pc:sldChg>
      <pc:sldChg chg="modSp new mod">
        <pc:chgData name="Cheng Ding Xiang" userId="5d49a64f78317fbe" providerId="LiveId" clId="{D7390D5A-2436-479D-A49E-B7838D7F0EBE}" dt="2022-08-01T02:36:39.025" v="40" actId="20577"/>
        <pc:sldMkLst>
          <pc:docMk/>
          <pc:sldMk cId="2807738028" sldId="386"/>
        </pc:sldMkLst>
        <pc:spChg chg="mod">
          <ac:chgData name="Cheng Ding Xiang" userId="5d49a64f78317fbe" providerId="LiveId" clId="{D7390D5A-2436-479D-A49E-B7838D7F0EBE}" dt="2022-08-01T02:36:31.972" v="19" actId="20577"/>
          <ac:spMkLst>
            <pc:docMk/>
            <pc:sldMk cId="2807738028" sldId="386"/>
            <ac:spMk id="2" creationId="{B8E4E650-D751-03B6-A053-3F428B43E027}"/>
          </ac:spMkLst>
        </pc:spChg>
        <pc:spChg chg="mod">
          <ac:chgData name="Cheng Ding Xiang" userId="5d49a64f78317fbe" providerId="LiveId" clId="{D7390D5A-2436-479D-A49E-B7838D7F0EBE}" dt="2022-08-01T02:36:39.025" v="40" actId="20577"/>
          <ac:spMkLst>
            <pc:docMk/>
            <pc:sldMk cId="2807738028" sldId="386"/>
            <ac:spMk id="3" creationId="{C13ABA79-27E1-70BD-158A-84AE4CA6A4C8}"/>
          </ac:spMkLst>
        </pc:spChg>
      </pc:sldChg>
      <pc:sldChg chg="new del">
        <pc:chgData name="Cheng Ding Xiang" userId="5d49a64f78317fbe" providerId="LiveId" clId="{D7390D5A-2436-479D-A49E-B7838D7F0EBE}" dt="2022-08-01T02:36:59.636" v="45" actId="47"/>
        <pc:sldMkLst>
          <pc:docMk/>
          <pc:sldMk cId="2130122253" sldId="387"/>
        </pc:sldMkLst>
      </pc:sldChg>
      <pc:sldChg chg="addSp delSp modSp new mod ord">
        <pc:chgData name="Cheng Ding Xiang" userId="5d49a64f78317fbe" providerId="LiveId" clId="{D7390D5A-2436-479D-A49E-B7838D7F0EBE}" dt="2022-08-01T02:38:38.540" v="83" actId="20577"/>
        <pc:sldMkLst>
          <pc:docMk/>
          <pc:sldMk cId="22668850" sldId="388"/>
        </pc:sldMkLst>
        <pc:spChg chg="mod">
          <ac:chgData name="Cheng Ding Xiang" userId="5d49a64f78317fbe" providerId="LiveId" clId="{D7390D5A-2436-479D-A49E-B7838D7F0EBE}" dt="2022-08-01T02:38:38.540" v="83" actId="20577"/>
          <ac:spMkLst>
            <pc:docMk/>
            <pc:sldMk cId="22668850" sldId="388"/>
            <ac:spMk id="2" creationId="{352898F5-F669-FDB4-8144-4CC509E768D7}"/>
          </ac:spMkLst>
        </pc:spChg>
        <pc:spChg chg="del">
          <ac:chgData name="Cheng Ding Xiang" userId="5d49a64f78317fbe" providerId="LiveId" clId="{D7390D5A-2436-479D-A49E-B7838D7F0EBE}" dt="2022-08-01T02:37:36.033" v="62" actId="478"/>
          <ac:spMkLst>
            <pc:docMk/>
            <pc:sldMk cId="22668850" sldId="388"/>
            <ac:spMk id="4" creationId="{14CD11BF-79DB-D2FF-0FAA-00821E15BE26}"/>
          </ac:spMkLst>
        </pc:spChg>
        <pc:spChg chg="add mod">
          <ac:chgData name="Cheng Ding Xiang" userId="5d49a64f78317fbe" providerId="LiveId" clId="{D7390D5A-2436-479D-A49E-B7838D7F0EBE}" dt="2022-08-01T02:38:00.396" v="73" actId="1076"/>
          <ac:spMkLst>
            <pc:docMk/>
            <pc:sldMk cId="22668850" sldId="388"/>
            <ac:spMk id="5" creationId="{8EA8F1CB-30BB-5502-29FB-B6518B6F5BE2}"/>
          </ac:spMkLst>
        </pc:spChg>
        <pc:spChg chg="add mod">
          <ac:chgData name="Cheng Ding Xiang" userId="5d49a64f78317fbe" providerId="LiveId" clId="{D7390D5A-2436-479D-A49E-B7838D7F0EBE}" dt="2022-08-01T02:38:34.296" v="77" actId="14100"/>
          <ac:spMkLst>
            <pc:docMk/>
            <pc:sldMk cId="22668850" sldId="388"/>
            <ac:spMk id="6" creationId="{81F60774-EDA8-4C67-D9C6-557DB1D748BA}"/>
          </ac:spMkLst>
        </pc:spChg>
      </pc:sldChg>
      <pc:sldChg chg="modSp new del mod">
        <pc:chgData name="Cheng Ding Xiang" userId="5d49a64f78317fbe" providerId="LiveId" clId="{D7390D5A-2436-479D-A49E-B7838D7F0EBE}" dt="2022-08-01T03:06:36.527" v="917" actId="47"/>
        <pc:sldMkLst>
          <pc:docMk/>
          <pc:sldMk cId="2719912939" sldId="389"/>
        </pc:sldMkLst>
        <pc:spChg chg="mod">
          <ac:chgData name="Cheng Ding Xiang" userId="5d49a64f78317fbe" providerId="LiveId" clId="{D7390D5A-2436-479D-A49E-B7838D7F0EBE}" dt="2022-08-01T02:39:34.353" v="99" actId="403"/>
          <ac:spMkLst>
            <pc:docMk/>
            <pc:sldMk cId="2719912939" sldId="389"/>
            <ac:spMk id="2" creationId="{11BC1DD7-C6A3-F18E-7D9F-10D002C37822}"/>
          </ac:spMkLst>
        </pc:spChg>
        <pc:spChg chg="mod">
          <ac:chgData name="Cheng Ding Xiang" userId="5d49a64f78317fbe" providerId="LiveId" clId="{D7390D5A-2436-479D-A49E-B7838D7F0EBE}" dt="2022-08-01T02:40:11.453" v="143" actId="20577"/>
          <ac:spMkLst>
            <pc:docMk/>
            <pc:sldMk cId="2719912939" sldId="389"/>
            <ac:spMk id="4" creationId="{3B7355A7-85C3-E608-E65C-DEADF77D51B2}"/>
          </ac:spMkLst>
        </pc:spChg>
      </pc:sldChg>
      <pc:sldChg chg="modSp add mod ord modAnim modNotesTx">
        <pc:chgData name="Cheng Ding Xiang" userId="5d49a64f78317fbe" providerId="LiveId" clId="{D7390D5A-2436-479D-A49E-B7838D7F0EBE}" dt="2022-08-01T03:01:04.216" v="692" actId="20577"/>
        <pc:sldMkLst>
          <pc:docMk/>
          <pc:sldMk cId="2587577619" sldId="390"/>
        </pc:sldMkLst>
        <pc:spChg chg="mod">
          <ac:chgData name="Cheng Ding Xiang" userId="5d49a64f78317fbe" providerId="LiveId" clId="{D7390D5A-2436-479D-A49E-B7838D7F0EBE}" dt="2022-08-01T02:58:40.095" v="459" actId="20577"/>
          <ac:spMkLst>
            <pc:docMk/>
            <pc:sldMk cId="2587577619" sldId="390"/>
            <ac:spMk id="2" creationId="{BD3F1716-374E-44D0-80D5-5172D724BA12}"/>
          </ac:spMkLst>
        </pc:spChg>
        <pc:spChg chg="mod">
          <ac:chgData name="Cheng Ding Xiang" userId="5d49a64f78317fbe" providerId="LiveId" clId="{D7390D5A-2436-479D-A49E-B7838D7F0EBE}" dt="2022-08-01T02:58:21.042" v="443" actId="313"/>
          <ac:spMkLst>
            <pc:docMk/>
            <pc:sldMk cId="2587577619" sldId="390"/>
            <ac:spMk id="3" creationId="{47A21B0E-7390-4070-9876-DC2561F6F1F5}"/>
          </ac:spMkLst>
        </pc:spChg>
      </pc:sldChg>
      <pc:sldChg chg="addSp delSp modSp add mod">
        <pc:chgData name="Cheng Ding Xiang" userId="5d49a64f78317fbe" providerId="LiveId" clId="{D7390D5A-2436-479D-A49E-B7838D7F0EBE}" dt="2022-08-01T03:03:08.585" v="915" actId="20577"/>
        <pc:sldMkLst>
          <pc:docMk/>
          <pc:sldMk cId="1598327872" sldId="391"/>
        </pc:sldMkLst>
        <pc:spChg chg="mod">
          <ac:chgData name="Cheng Ding Xiang" userId="5d49a64f78317fbe" providerId="LiveId" clId="{D7390D5A-2436-479D-A49E-B7838D7F0EBE}" dt="2022-08-01T03:03:08.585" v="915" actId="20577"/>
          <ac:spMkLst>
            <pc:docMk/>
            <pc:sldMk cId="1598327872" sldId="391"/>
            <ac:spMk id="3" creationId="{47A21B0E-7390-4070-9876-DC2561F6F1F5}"/>
          </ac:spMkLst>
        </pc:spChg>
        <pc:spChg chg="del">
          <ac:chgData name="Cheng Ding Xiang" userId="5d49a64f78317fbe" providerId="LiveId" clId="{D7390D5A-2436-479D-A49E-B7838D7F0EBE}" dt="2022-08-01T02:59:38.247" v="461" actId="478"/>
          <ac:spMkLst>
            <pc:docMk/>
            <pc:sldMk cId="1598327872" sldId="391"/>
            <ac:spMk id="5" creationId="{E32CC597-9E76-4023-90F6-75A90AED5C42}"/>
          </ac:spMkLst>
        </pc:spChg>
        <pc:picChg chg="add mod">
          <ac:chgData name="Cheng Ding Xiang" userId="5d49a64f78317fbe" providerId="LiveId" clId="{D7390D5A-2436-479D-A49E-B7838D7F0EBE}" dt="2022-08-01T03:01:45.149" v="695" actId="1076"/>
          <ac:picMkLst>
            <pc:docMk/>
            <pc:sldMk cId="1598327872" sldId="391"/>
            <ac:picMk id="1026" creationId="{50F064FA-47B6-7666-5BB1-B18B943A097D}"/>
          </ac:picMkLst>
        </pc:picChg>
      </pc:sldChg>
      <pc:sldChg chg="addSp delSp modSp add mod">
        <pc:chgData name="Cheng Ding Xiang" userId="5d49a64f78317fbe" providerId="LiveId" clId="{D7390D5A-2436-479D-A49E-B7838D7F0EBE}" dt="2022-08-02T02:42:50.592" v="1612" actId="1076"/>
        <pc:sldMkLst>
          <pc:docMk/>
          <pc:sldMk cId="1560181964" sldId="392"/>
        </pc:sldMkLst>
        <pc:spChg chg="mod">
          <ac:chgData name="Cheng Ding Xiang" userId="5d49a64f78317fbe" providerId="LiveId" clId="{D7390D5A-2436-479D-A49E-B7838D7F0EBE}" dt="2022-08-01T03:11:44.952" v="962" actId="20577"/>
          <ac:spMkLst>
            <pc:docMk/>
            <pc:sldMk cId="1560181964" sldId="392"/>
            <ac:spMk id="2" creationId="{BD3F1716-374E-44D0-80D5-5172D724BA12}"/>
          </ac:spMkLst>
        </pc:spChg>
        <pc:spChg chg="mod">
          <ac:chgData name="Cheng Ding Xiang" userId="5d49a64f78317fbe" providerId="LiveId" clId="{D7390D5A-2436-479D-A49E-B7838D7F0EBE}" dt="2022-08-02T02:42:50.592" v="1612" actId="1076"/>
          <ac:spMkLst>
            <pc:docMk/>
            <pc:sldMk cId="1560181964" sldId="392"/>
            <ac:spMk id="3" creationId="{47A21B0E-7390-4070-9876-DC2561F6F1F5}"/>
          </ac:spMkLst>
        </pc:spChg>
        <pc:spChg chg="add mod">
          <ac:chgData name="Cheng Ding Xiang" userId="5d49a64f78317fbe" providerId="LiveId" clId="{D7390D5A-2436-479D-A49E-B7838D7F0EBE}" dt="2022-08-01T03:11:30.851" v="931" actId="1076"/>
          <ac:spMkLst>
            <pc:docMk/>
            <pc:sldMk cId="1560181964" sldId="392"/>
            <ac:spMk id="7" creationId="{8D1F737D-4627-E2D1-20A3-CD051A3C3E56}"/>
          </ac:spMkLst>
        </pc:spChg>
        <pc:picChg chg="del">
          <ac:chgData name="Cheng Ding Xiang" userId="5d49a64f78317fbe" providerId="LiveId" clId="{D7390D5A-2436-479D-A49E-B7838D7F0EBE}" dt="2022-08-01T03:11:07.643" v="920" actId="478"/>
          <ac:picMkLst>
            <pc:docMk/>
            <pc:sldMk cId="1560181964" sldId="392"/>
            <ac:picMk id="1026" creationId="{50F064FA-47B6-7666-5BB1-B18B943A097D}"/>
          </ac:picMkLst>
        </pc:picChg>
      </pc:sldChg>
      <pc:sldChg chg="addSp modSp add mod">
        <pc:chgData name="Cheng Ding Xiang" userId="5d49a64f78317fbe" providerId="LiveId" clId="{D7390D5A-2436-479D-A49E-B7838D7F0EBE}" dt="2022-08-01T03:17:19.871" v="1323" actId="403"/>
        <pc:sldMkLst>
          <pc:docMk/>
          <pc:sldMk cId="4233059616" sldId="393"/>
        </pc:sldMkLst>
        <pc:spChg chg="mod">
          <ac:chgData name="Cheng Ding Xiang" userId="5d49a64f78317fbe" providerId="LiveId" clId="{D7390D5A-2436-479D-A49E-B7838D7F0EBE}" dt="2022-08-01T03:13:19.978" v="1042" actId="20577"/>
          <ac:spMkLst>
            <pc:docMk/>
            <pc:sldMk cId="4233059616" sldId="393"/>
            <ac:spMk id="2" creationId="{BD3F1716-374E-44D0-80D5-5172D724BA12}"/>
          </ac:spMkLst>
        </pc:spChg>
        <pc:spChg chg="mod">
          <ac:chgData name="Cheng Ding Xiang" userId="5d49a64f78317fbe" providerId="LiveId" clId="{D7390D5A-2436-479D-A49E-B7838D7F0EBE}" dt="2022-08-01T03:17:19.871" v="1323" actId="403"/>
          <ac:spMkLst>
            <pc:docMk/>
            <pc:sldMk cId="4233059616" sldId="393"/>
            <ac:spMk id="3" creationId="{47A21B0E-7390-4070-9876-DC2561F6F1F5}"/>
          </ac:spMkLst>
        </pc:spChg>
        <pc:spChg chg="add mod">
          <ac:chgData name="Cheng Ding Xiang" userId="5d49a64f78317fbe" providerId="LiveId" clId="{D7390D5A-2436-479D-A49E-B7838D7F0EBE}" dt="2022-08-01T03:15:57.846" v="1095" actId="14100"/>
          <ac:spMkLst>
            <pc:docMk/>
            <pc:sldMk cId="4233059616" sldId="393"/>
            <ac:spMk id="5" creationId="{1BFA039A-9C6D-21A0-8DA3-7993815FB47E}"/>
          </ac:spMkLst>
        </pc:spChg>
        <pc:spChg chg="mod">
          <ac:chgData name="Cheng Ding Xiang" userId="5d49a64f78317fbe" providerId="LiveId" clId="{D7390D5A-2436-479D-A49E-B7838D7F0EBE}" dt="2022-08-01T03:15:58.368" v="1096"/>
          <ac:spMkLst>
            <pc:docMk/>
            <pc:sldMk cId="4233059616" sldId="393"/>
            <ac:spMk id="7" creationId="{8D1F737D-4627-E2D1-20A3-CD051A3C3E56}"/>
          </ac:spMkLst>
        </pc:spChg>
      </pc:sldChg>
      <pc:sldChg chg="modSp add mod ord">
        <pc:chgData name="Cheng Ding Xiang" userId="5d49a64f78317fbe" providerId="LiveId" clId="{D7390D5A-2436-479D-A49E-B7838D7F0EBE}" dt="2022-08-01T03:19:44.824" v="1609" actId="20577"/>
        <pc:sldMkLst>
          <pc:docMk/>
          <pc:sldMk cId="2216850786" sldId="394"/>
        </pc:sldMkLst>
        <pc:spChg chg="mod">
          <ac:chgData name="Cheng Ding Xiang" userId="5d49a64f78317fbe" providerId="LiveId" clId="{D7390D5A-2436-479D-A49E-B7838D7F0EBE}" dt="2022-08-01T03:19:44.824" v="1609" actId="20577"/>
          <ac:spMkLst>
            <pc:docMk/>
            <pc:sldMk cId="2216850786" sldId="394"/>
            <ac:spMk id="3" creationId="{47A21B0E-7390-4070-9876-DC2561F6F1F5}"/>
          </ac:spMkLst>
        </pc:spChg>
        <pc:spChg chg="mod">
          <ac:chgData name="Cheng Ding Xiang" userId="5d49a64f78317fbe" providerId="LiveId" clId="{D7390D5A-2436-479D-A49E-B7838D7F0EBE}" dt="2022-08-01T03:18:27.661" v="1411" actId="14100"/>
          <ac:spMkLst>
            <pc:docMk/>
            <pc:sldMk cId="2216850786" sldId="394"/>
            <ac:spMk id="5" creationId="{1BFA039A-9C6D-21A0-8DA3-7993815FB47E}"/>
          </ac:spMkLst>
        </pc:spChg>
      </pc:sldChg>
      <pc:sldChg chg="modSp add mod">
        <pc:chgData name="Cheng Ding Xiang" userId="5d49a64f78317fbe" providerId="LiveId" clId="{D7390D5A-2436-479D-A49E-B7838D7F0EBE}" dt="2022-08-02T02:53:14.368" v="1869" actId="20577"/>
        <pc:sldMkLst>
          <pc:docMk/>
          <pc:sldMk cId="626887324" sldId="395"/>
        </pc:sldMkLst>
        <pc:spChg chg="mod">
          <ac:chgData name="Cheng Ding Xiang" userId="5d49a64f78317fbe" providerId="LiveId" clId="{D7390D5A-2436-479D-A49E-B7838D7F0EBE}" dt="2022-08-02T02:53:14.368" v="1869" actId="20577"/>
          <ac:spMkLst>
            <pc:docMk/>
            <pc:sldMk cId="626887324" sldId="395"/>
            <ac:spMk id="3" creationId="{47A21B0E-7390-4070-9876-DC2561F6F1F5}"/>
          </ac:spMkLst>
        </pc:spChg>
        <pc:spChg chg="mod">
          <ac:chgData name="Cheng Ding Xiang" userId="5d49a64f78317fbe" providerId="LiveId" clId="{D7390D5A-2436-479D-A49E-B7838D7F0EBE}" dt="2022-08-02T02:52:01.167" v="1724" actId="14100"/>
          <ac:spMkLst>
            <pc:docMk/>
            <pc:sldMk cId="626887324" sldId="395"/>
            <ac:spMk id="5" creationId="{1BFA039A-9C6D-21A0-8DA3-7993815FB47E}"/>
          </ac:spMkLst>
        </pc:spChg>
        <pc:spChg chg="mod">
          <ac:chgData name="Cheng Ding Xiang" userId="5d49a64f78317fbe" providerId="LiveId" clId="{D7390D5A-2436-479D-A49E-B7838D7F0EBE}" dt="2022-08-01T03:40:26.972" v="1611"/>
          <ac:spMkLst>
            <pc:docMk/>
            <pc:sldMk cId="626887324" sldId="395"/>
            <ac:spMk id="7" creationId="{8D1F737D-4627-E2D1-20A3-CD051A3C3E56}"/>
          </ac:spMkLst>
        </pc:spChg>
      </pc:sldChg>
      <pc:sldChg chg="modSp add mod">
        <pc:chgData name="Cheng Ding Xiang" userId="5d49a64f78317fbe" providerId="LiveId" clId="{D7390D5A-2436-479D-A49E-B7838D7F0EBE}" dt="2022-08-02T03:12:38.324" v="2106" actId="14100"/>
        <pc:sldMkLst>
          <pc:docMk/>
          <pc:sldMk cId="389206730" sldId="396"/>
        </pc:sldMkLst>
        <pc:spChg chg="mod">
          <ac:chgData name="Cheng Ding Xiang" userId="5d49a64f78317fbe" providerId="LiveId" clId="{D7390D5A-2436-479D-A49E-B7838D7F0EBE}" dt="2022-08-02T02:54:01.428" v="1876" actId="20577"/>
          <ac:spMkLst>
            <pc:docMk/>
            <pc:sldMk cId="389206730" sldId="396"/>
            <ac:spMk id="3" creationId="{47A21B0E-7390-4070-9876-DC2561F6F1F5}"/>
          </ac:spMkLst>
        </pc:spChg>
        <pc:spChg chg="mod">
          <ac:chgData name="Cheng Ding Xiang" userId="5d49a64f78317fbe" providerId="LiveId" clId="{D7390D5A-2436-479D-A49E-B7838D7F0EBE}" dt="2022-08-02T03:12:38.324" v="2106" actId="14100"/>
          <ac:spMkLst>
            <pc:docMk/>
            <pc:sldMk cId="389206730" sldId="396"/>
            <ac:spMk id="5" creationId="{1BFA039A-9C6D-21A0-8DA3-7993815FB47E}"/>
          </ac:spMkLst>
        </pc:spChg>
        <pc:spChg chg="mod">
          <ac:chgData name="Cheng Ding Xiang" userId="5d49a64f78317fbe" providerId="LiveId" clId="{D7390D5A-2436-479D-A49E-B7838D7F0EBE}" dt="2022-08-02T03:12:29.728" v="2103" actId="1076"/>
          <ac:spMkLst>
            <pc:docMk/>
            <pc:sldMk cId="389206730" sldId="396"/>
            <ac:spMk id="7" creationId="{8D1F737D-4627-E2D1-20A3-CD051A3C3E56}"/>
          </ac:spMkLst>
        </pc:spChg>
      </pc:sldChg>
      <pc:sldChg chg="delSp modSp add mod">
        <pc:chgData name="Cheng Ding Xiang" userId="5d49a64f78317fbe" providerId="LiveId" clId="{D7390D5A-2436-479D-A49E-B7838D7F0EBE}" dt="2022-08-02T03:05:44.390" v="1978" actId="404"/>
        <pc:sldMkLst>
          <pc:docMk/>
          <pc:sldMk cId="2673194663" sldId="397"/>
        </pc:sldMkLst>
        <pc:spChg chg="mod">
          <ac:chgData name="Cheng Ding Xiang" userId="5d49a64f78317fbe" providerId="LiveId" clId="{D7390D5A-2436-479D-A49E-B7838D7F0EBE}" dt="2022-08-02T03:05:32.563" v="1973" actId="313"/>
          <ac:spMkLst>
            <pc:docMk/>
            <pc:sldMk cId="2673194663" sldId="397"/>
            <ac:spMk id="3" creationId="{47A21B0E-7390-4070-9876-DC2561F6F1F5}"/>
          </ac:spMkLst>
        </pc:spChg>
        <pc:spChg chg="del">
          <ac:chgData name="Cheng Ding Xiang" userId="5d49a64f78317fbe" providerId="LiveId" clId="{D7390D5A-2436-479D-A49E-B7838D7F0EBE}" dt="2022-08-02T03:05:35.396" v="1974" actId="478"/>
          <ac:spMkLst>
            <pc:docMk/>
            <pc:sldMk cId="2673194663" sldId="397"/>
            <ac:spMk id="5" creationId="{1BFA039A-9C6D-21A0-8DA3-7993815FB47E}"/>
          </ac:spMkLst>
        </pc:spChg>
        <pc:spChg chg="mod">
          <ac:chgData name="Cheng Ding Xiang" userId="5d49a64f78317fbe" providerId="LiveId" clId="{D7390D5A-2436-479D-A49E-B7838D7F0EBE}" dt="2022-08-02T03:05:44.390" v="1978" actId="404"/>
          <ac:spMkLst>
            <pc:docMk/>
            <pc:sldMk cId="2673194663" sldId="397"/>
            <ac:spMk id="7" creationId="{8D1F737D-4627-E2D1-20A3-CD051A3C3E56}"/>
          </ac:spMkLst>
        </pc:spChg>
      </pc:sldChg>
      <pc:sldChg chg="modSp add mod ord">
        <pc:chgData name="Cheng Ding Xiang" userId="5d49a64f78317fbe" providerId="LiveId" clId="{D7390D5A-2436-479D-A49E-B7838D7F0EBE}" dt="2022-08-02T03:12:17.019" v="2099" actId="14100"/>
        <pc:sldMkLst>
          <pc:docMk/>
          <pc:sldMk cId="3722206157" sldId="398"/>
        </pc:sldMkLst>
        <pc:spChg chg="mod">
          <ac:chgData name="Cheng Ding Xiang" userId="5d49a64f78317fbe" providerId="LiveId" clId="{D7390D5A-2436-479D-A49E-B7838D7F0EBE}" dt="2022-08-02T03:11:55.199" v="2094" actId="20577"/>
          <ac:spMkLst>
            <pc:docMk/>
            <pc:sldMk cId="3722206157" sldId="398"/>
            <ac:spMk id="3" creationId="{47A21B0E-7390-4070-9876-DC2561F6F1F5}"/>
          </ac:spMkLst>
        </pc:spChg>
        <pc:spChg chg="mod">
          <ac:chgData name="Cheng Ding Xiang" userId="5d49a64f78317fbe" providerId="LiveId" clId="{D7390D5A-2436-479D-A49E-B7838D7F0EBE}" dt="2022-08-02T03:12:17.019" v="2099" actId="14100"/>
          <ac:spMkLst>
            <pc:docMk/>
            <pc:sldMk cId="3722206157" sldId="398"/>
            <ac:spMk id="5" creationId="{1BFA039A-9C6D-21A0-8DA3-7993815FB47E}"/>
          </ac:spMkLst>
        </pc:spChg>
        <pc:spChg chg="mod">
          <ac:chgData name="Cheng Ding Xiang" userId="5d49a64f78317fbe" providerId="LiveId" clId="{D7390D5A-2436-479D-A49E-B7838D7F0EBE}" dt="2022-08-02T03:12:08.555" v="2097" actId="1076"/>
          <ac:spMkLst>
            <pc:docMk/>
            <pc:sldMk cId="3722206157" sldId="398"/>
            <ac:spMk id="7" creationId="{8D1F737D-4627-E2D1-20A3-CD051A3C3E56}"/>
          </ac:spMkLst>
        </pc:spChg>
      </pc:sldChg>
      <pc:sldChg chg="modSp add mod ord">
        <pc:chgData name="Cheng Ding Xiang" userId="5d49a64f78317fbe" providerId="LiveId" clId="{D7390D5A-2436-479D-A49E-B7838D7F0EBE}" dt="2022-08-02T03:13:43.304" v="2187" actId="15"/>
        <pc:sldMkLst>
          <pc:docMk/>
          <pc:sldMk cId="2000561102" sldId="399"/>
        </pc:sldMkLst>
        <pc:spChg chg="mod">
          <ac:chgData name="Cheng Ding Xiang" userId="5d49a64f78317fbe" providerId="LiveId" clId="{D7390D5A-2436-479D-A49E-B7838D7F0EBE}" dt="2022-08-02T03:13:43.304" v="2187" actId="15"/>
          <ac:spMkLst>
            <pc:docMk/>
            <pc:sldMk cId="2000561102" sldId="399"/>
            <ac:spMk id="3" creationId="{47A21B0E-7390-4070-9876-DC2561F6F1F5}"/>
          </ac:spMkLst>
        </pc:spChg>
      </pc:sldChg>
      <pc:sldChg chg="addSp delSp modSp add mod">
        <pc:chgData name="Cheng Ding Xiang" userId="5d49a64f78317fbe" providerId="LiveId" clId="{D7390D5A-2436-479D-A49E-B7838D7F0EBE}" dt="2022-08-02T03:23:56.402" v="2410" actId="20577"/>
        <pc:sldMkLst>
          <pc:docMk/>
          <pc:sldMk cId="2005998218" sldId="400"/>
        </pc:sldMkLst>
        <pc:spChg chg="mod">
          <ac:chgData name="Cheng Ding Xiang" userId="5d49a64f78317fbe" providerId="LiveId" clId="{D7390D5A-2436-479D-A49E-B7838D7F0EBE}" dt="2022-08-02T03:23:56.402" v="2410" actId="20577"/>
          <ac:spMkLst>
            <pc:docMk/>
            <pc:sldMk cId="2005998218" sldId="400"/>
            <ac:spMk id="3" creationId="{47A21B0E-7390-4070-9876-DC2561F6F1F5}"/>
          </ac:spMkLst>
        </pc:spChg>
        <pc:spChg chg="del">
          <ac:chgData name="Cheng Ding Xiang" userId="5d49a64f78317fbe" providerId="LiveId" clId="{D7390D5A-2436-479D-A49E-B7838D7F0EBE}" dt="2022-08-02T03:22:59.449" v="2363" actId="478"/>
          <ac:spMkLst>
            <pc:docMk/>
            <pc:sldMk cId="2005998218" sldId="400"/>
            <ac:spMk id="7" creationId="{8D1F737D-4627-E2D1-20A3-CD051A3C3E56}"/>
          </ac:spMkLst>
        </pc:spChg>
        <pc:picChg chg="add mod">
          <ac:chgData name="Cheng Ding Xiang" userId="5d49a64f78317fbe" providerId="LiveId" clId="{D7390D5A-2436-479D-A49E-B7838D7F0EBE}" dt="2022-08-02T03:23:20.648" v="2367" actId="1076"/>
          <ac:picMkLst>
            <pc:docMk/>
            <pc:sldMk cId="2005998218" sldId="400"/>
            <ac:picMk id="1026" creationId="{78176F8F-AC89-817A-D64F-4A50430A0AE8}"/>
          </ac:picMkLst>
        </pc:picChg>
      </pc:sldChg>
      <pc:sldChg chg="modSp add mod modNotesTx">
        <pc:chgData name="Cheng Ding Xiang" userId="5d49a64f78317fbe" providerId="LiveId" clId="{D7390D5A-2436-479D-A49E-B7838D7F0EBE}" dt="2022-08-02T07:23:14.555" v="3608" actId="20577"/>
        <pc:sldMkLst>
          <pc:docMk/>
          <pc:sldMk cId="2132579061" sldId="401"/>
        </pc:sldMkLst>
        <pc:spChg chg="mod">
          <ac:chgData name="Cheng Ding Xiang" userId="5d49a64f78317fbe" providerId="LiveId" clId="{D7390D5A-2436-479D-A49E-B7838D7F0EBE}" dt="2022-08-02T03:24:28.809" v="2425" actId="20577"/>
          <ac:spMkLst>
            <pc:docMk/>
            <pc:sldMk cId="2132579061" sldId="401"/>
            <ac:spMk id="2" creationId="{B8E4E650-D751-03B6-A053-3F428B43E027}"/>
          </ac:spMkLst>
        </pc:spChg>
        <pc:spChg chg="mod">
          <ac:chgData name="Cheng Ding Xiang" userId="5d49a64f78317fbe" providerId="LiveId" clId="{D7390D5A-2436-479D-A49E-B7838D7F0EBE}" dt="2022-08-02T07:23:14.555" v="3608" actId="20577"/>
          <ac:spMkLst>
            <pc:docMk/>
            <pc:sldMk cId="2132579061" sldId="401"/>
            <ac:spMk id="3" creationId="{C13ABA79-27E1-70BD-158A-84AE4CA6A4C8}"/>
          </ac:spMkLst>
        </pc:spChg>
      </pc:sldChg>
      <pc:sldChg chg="addSp delSp modSp add mod ord">
        <pc:chgData name="Cheng Ding Xiang" userId="5d49a64f78317fbe" providerId="LiveId" clId="{D7390D5A-2436-479D-A49E-B7838D7F0EBE}" dt="2022-08-03T02:48:01.687" v="4387"/>
        <pc:sldMkLst>
          <pc:docMk/>
          <pc:sldMk cId="1941867470" sldId="402"/>
        </pc:sldMkLst>
        <pc:spChg chg="mod">
          <ac:chgData name="Cheng Ding Xiang" userId="5d49a64f78317fbe" providerId="LiveId" clId="{D7390D5A-2436-479D-A49E-B7838D7F0EBE}" dt="2022-08-02T06:16:38.394" v="3008"/>
          <ac:spMkLst>
            <pc:docMk/>
            <pc:sldMk cId="1941867470" sldId="402"/>
            <ac:spMk id="3" creationId="{B8B3FEFA-081A-4954-93BE-499C78F11935}"/>
          </ac:spMkLst>
        </pc:spChg>
        <pc:spChg chg="add del mod">
          <ac:chgData name="Cheng Ding Xiang" userId="5d49a64f78317fbe" providerId="LiveId" clId="{D7390D5A-2436-479D-A49E-B7838D7F0EBE}" dt="2022-08-02T06:16:30.895" v="3007" actId="478"/>
          <ac:spMkLst>
            <pc:docMk/>
            <pc:sldMk cId="1941867470" sldId="402"/>
            <ac:spMk id="6" creationId="{C9C02997-B628-7ECB-A701-2237F61739A6}"/>
          </ac:spMkLst>
        </pc:spChg>
      </pc:sldChg>
      <pc:sldChg chg="new del">
        <pc:chgData name="Cheng Ding Xiang" userId="5d49a64f78317fbe" providerId="LiveId" clId="{D7390D5A-2436-479D-A49E-B7838D7F0EBE}" dt="2022-08-02T06:15:17.951" v="2959" actId="2696"/>
        <pc:sldMkLst>
          <pc:docMk/>
          <pc:sldMk cId="656440557" sldId="403"/>
        </pc:sldMkLst>
      </pc:sldChg>
      <pc:sldChg chg="modSp add mod ord">
        <pc:chgData name="Cheng Ding Xiang" userId="5d49a64f78317fbe" providerId="LiveId" clId="{D7390D5A-2436-479D-A49E-B7838D7F0EBE}" dt="2022-08-03T02:48:01.687" v="4387"/>
        <pc:sldMkLst>
          <pc:docMk/>
          <pc:sldMk cId="2366881863" sldId="403"/>
        </pc:sldMkLst>
        <pc:spChg chg="mod">
          <ac:chgData name="Cheng Ding Xiang" userId="5d49a64f78317fbe" providerId="LiveId" clId="{D7390D5A-2436-479D-A49E-B7838D7F0EBE}" dt="2022-08-02T07:21:13.770" v="3573" actId="20577"/>
          <ac:spMkLst>
            <pc:docMk/>
            <pc:sldMk cId="2366881863" sldId="403"/>
            <ac:spMk id="3" creationId="{A675F2D6-97FD-4DCB-AADC-B70A94870265}"/>
          </ac:spMkLst>
        </pc:spChg>
      </pc:sldChg>
      <pc:sldChg chg="modSp add mod ord">
        <pc:chgData name="Cheng Ding Xiang" userId="5d49a64f78317fbe" providerId="LiveId" clId="{D7390D5A-2436-479D-A49E-B7838D7F0EBE}" dt="2022-08-02T06:49:04.944" v="3373" actId="20577"/>
        <pc:sldMkLst>
          <pc:docMk/>
          <pc:sldMk cId="3029315913" sldId="404"/>
        </pc:sldMkLst>
        <pc:spChg chg="mod">
          <ac:chgData name="Cheng Ding Xiang" userId="5d49a64f78317fbe" providerId="LiveId" clId="{D7390D5A-2436-479D-A49E-B7838D7F0EBE}" dt="2022-08-02T06:25:38.983" v="3211" actId="20577"/>
          <ac:spMkLst>
            <pc:docMk/>
            <pc:sldMk cId="3029315913" sldId="404"/>
            <ac:spMk id="2" creationId="{5E582221-B09F-4393-88D3-1FC4E11C0423}"/>
          </ac:spMkLst>
        </pc:spChg>
        <pc:spChg chg="mod">
          <ac:chgData name="Cheng Ding Xiang" userId="5d49a64f78317fbe" providerId="LiveId" clId="{D7390D5A-2436-479D-A49E-B7838D7F0EBE}" dt="2022-08-02T06:49:04.944" v="3373" actId="20577"/>
          <ac:spMkLst>
            <pc:docMk/>
            <pc:sldMk cId="3029315913" sldId="404"/>
            <ac:spMk id="3" creationId="{B8B3FEFA-081A-4954-93BE-499C78F11935}"/>
          </ac:spMkLst>
        </pc:spChg>
      </pc:sldChg>
      <pc:sldChg chg="modSp add mod ord">
        <pc:chgData name="Cheng Ding Xiang" userId="5d49a64f78317fbe" providerId="LiveId" clId="{D7390D5A-2436-479D-A49E-B7838D7F0EBE}" dt="2022-08-02T07:22:21.827" v="3587" actId="115"/>
        <pc:sldMkLst>
          <pc:docMk/>
          <pc:sldMk cId="2613141402" sldId="405"/>
        </pc:sldMkLst>
        <pc:spChg chg="mod">
          <ac:chgData name="Cheng Ding Xiang" userId="5d49a64f78317fbe" providerId="LiveId" clId="{D7390D5A-2436-479D-A49E-B7838D7F0EBE}" dt="2022-08-02T07:22:21.827" v="3587" actId="115"/>
          <ac:spMkLst>
            <pc:docMk/>
            <pc:sldMk cId="2613141402" sldId="405"/>
            <ac:spMk id="3" creationId="{B8B3FEFA-081A-4954-93BE-499C78F11935}"/>
          </ac:spMkLst>
        </pc:spChg>
      </pc:sldChg>
      <pc:sldChg chg="modSp add mod ord">
        <pc:chgData name="Cheng Ding Xiang" userId="5d49a64f78317fbe" providerId="LiveId" clId="{D7390D5A-2436-479D-A49E-B7838D7F0EBE}" dt="2022-08-03T02:47:30.839" v="4385" actId="20577"/>
        <pc:sldMkLst>
          <pc:docMk/>
          <pc:sldMk cId="2097303581" sldId="406"/>
        </pc:sldMkLst>
        <pc:spChg chg="mod">
          <ac:chgData name="Cheng Ding Xiang" userId="5d49a64f78317fbe" providerId="LiveId" clId="{D7390D5A-2436-479D-A49E-B7838D7F0EBE}" dt="2022-08-03T02:47:30.839" v="4385" actId="20577"/>
          <ac:spMkLst>
            <pc:docMk/>
            <pc:sldMk cId="2097303581" sldId="406"/>
            <ac:spMk id="3" creationId="{B8B3FEFA-081A-4954-93BE-499C78F11935}"/>
          </ac:spMkLst>
        </pc:spChg>
      </pc:sldChg>
      <pc:sldChg chg="add del">
        <pc:chgData name="Cheng Ding Xiang" userId="5d49a64f78317fbe" providerId="LiveId" clId="{D7390D5A-2436-479D-A49E-B7838D7F0EBE}" dt="2022-08-02T08:29:17.511" v="3614" actId="47"/>
        <pc:sldMkLst>
          <pc:docMk/>
          <pc:sldMk cId="637660799" sldId="407"/>
        </pc:sldMkLst>
      </pc:sldChg>
      <pc:sldChg chg="modSp add mod">
        <pc:chgData name="Cheng Ding Xiang" userId="5d49a64f78317fbe" providerId="LiveId" clId="{D7390D5A-2436-479D-A49E-B7838D7F0EBE}" dt="2022-08-02T07:20:36.920" v="3546" actId="15"/>
        <pc:sldMkLst>
          <pc:docMk/>
          <pc:sldMk cId="204159052" sldId="408"/>
        </pc:sldMkLst>
        <pc:spChg chg="mod">
          <ac:chgData name="Cheng Ding Xiang" userId="5d49a64f78317fbe" providerId="LiveId" clId="{D7390D5A-2436-479D-A49E-B7838D7F0EBE}" dt="2022-08-02T07:20:36.920" v="3546" actId="15"/>
          <ac:spMkLst>
            <pc:docMk/>
            <pc:sldMk cId="204159052" sldId="408"/>
            <ac:spMk id="3" creationId="{B8B3FEFA-081A-4954-93BE-499C78F11935}"/>
          </ac:spMkLst>
        </pc:spChg>
      </pc:sldChg>
      <pc:sldChg chg="delSp modSp add mod">
        <pc:chgData name="Cheng Ding Xiang" userId="5d49a64f78317fbe" providerId="LiveId" clId="{D7390D5A-2436-479D-A49E-B7838D7F0EBE}" dt="2022-08-02T08:53:11.291" v="3801" actId="20577"/>
        <pc:sldMkLst>
          <pc:docMk/>
          <pc:sldMk cId="1416961323" sldId="409"/>
        </pc:sldMkLst>
        <pc:spChg chg="mod">
          <ac:chgData name="Cheng Ding Xiang" userId="5d49a64f78317fbe" providerId="LiveId" clId="{D7390D5A-2436-479D-A49E-B7838D7F0EBE}" dt="2022-08-02T08:32:40.274" v="3627" actId="20577"/>
          <ac:spMkLst>
            <pc:docMk/>
            <pc:sldMk cId="1416961323" sldId="409"/>
            <ac:spMk id="2" creationId="{BD3F1716-374E-44D0-80D5-5172D724BA12}"/>
          </ac:spMkLst>
        </pc:spChg>
        <pc:spChg chg="mod">
          <ac:chgData name="Cheng Ding Xiang" userId="5d49a64f78317fbe" providerId="LiveId" clId="{D7390D5A-2436-479D-A49E-B7838D7F0EBE}" dt="2022-08-02T08:53:11.291" v="3801" actId="20577"/>
          <ac:spMkLst>
            <pc:docMk/>
            <pc:sldMk cId="1416961323" sldId="409"/>
            <ac:spMk id="3" creationId="{47A21B0E-7390-4070-9876-DC2561F6F1F5}"/>
          </ac:spMkLst>
        </pc:spChg>
        <pc:picChg chg="del">
          <ac:chgData name="Cheng Ding Xiang" userId="5d49a64f78317fbe" providerId="LiveId" clId="{D7390D5A-2436-479D-A49E-B7838D7F0EBE}" dt="2022-08-02T08:33:37.622" v="3780" actId="478"/>
          <ac:picMkLst>
            <pc:docMk/>
            <pc:sldMk cId="1416961323" sldId="409"/>
            <ac:picMk id="1026" creationId="{78176F8F-AC89-817A-D64F-4A50430A0AE8}"/>
          </ac:picMkLst>
        </pc:picChg>
      </pc:sldChg>
      <pc:sldChg chg="modSp add mod">
        <pc:chgData name="Cheng Ding Xiang" userId="5d49a64f78317fbe" providerId="LiveId" clId="{D7390D5A-2436-479D-A49E-B7838D7F0EBE}" dt="2022-08-03T05:39:06.452" v="4861" actId="403"/>
        <pc:sldMkLst>
          <pc:docMk/>
          <pc:sldMk cId="2027189101" sldId="410"/>
        </pc:sldMkLst>
        <pc:spChg chg="mod">
          <ac:chgData name="Cheng Ding Xiang" userId="5d49a64f78317fbe" providerId="LiveId" clId="{D7390D5A-2436-479D-A49E-B7838D7F0EBE}" dt="2022-08-03T05:39:06.452" v="4861" actId="403"/>
          <ac:spMkLst>
            <pc:docMk/>
            <pc:sldMk cId="2027189101" sldId="410"/>
            <ac:spMk id="3" creationId="{47A21B0E-7390-4070-9876-DC2561F6F1F5}"/>
          </ac:spMkLst>
        </pc:spChg>
      </pc:sldChg>
      <pc:sldChg chg="modSp add mod ord">
        <pc:chgData name="Cheng Ding Xiang" userId="5d49a64f78317fbe" providerId="LiveId" clId="{D7390D5A-2436-479D-A49E-B7838D7F0EBE}" dt="2022-08-02T08:57:18.694" v="4046" actId="20577"/>
        <pc:sldMkLst>
          <pc:docMk/>
          <pc:sldMk cId="282964807" sldId="411"/>
        </pc:sldMkLst>
        <pc:spChg chg="mod">
          <ac:chgData name="Cheng Ding Xiang" userId="5d49a64f78317fbe" providerId="LiveId" clId="{D7390D5A-2436-479D-A49E-B7838D7F0EBE}" dt="2022-08-02T08:57:18.694" v="4046" actId="20577"/>
          <ac:spMkLst>
            <pc:docMk/>
            <pc:sldMk cId="282964807" sldId="411"/>
            <ac:spMk id="3" creationId="{47A21B0E-7390-4070-9876-DC2561F6F1F5}"/>
          </ac:spMkLst>
        </pc:spChg>
      </pc:sldChg>
      <pc:sldChg chg="addSp modSp add mod">
        <pc:chgData name="Cheng Ding Xiang" userId="5d49a64f78317fbe" providerId="LiveId" clId="{D7390D5A-2436-479D-A49E-B7838D7F0EBE}" dt="2022-08-02T08:59:09.300" v="4073" actId="14100"/>
        <pc:sldMkLst>
          <pc:docMk/>
          <pc:sldMk cId="197305284" sldId="412"/>
        </pc:sldMkLst>
        <pc:spChg chg="mod">
          <ac:chgData name="Cheng Ding Xiang" userId="5d49a64f78317fbe" providerId="LiveId" clId="{D7390D5A-2436-479D-A49E-B7838D7F0EBE}" dt="2022-08-02T08:58:43.723" v="4065" actId="27636"/>
          <ac:spMkLst>
            <pc:docMk/>
            <pc:sldMk cId="197305284" sldId="412"/>
            <ac:spMk id="3" creationId="{47A21B0E-7390-4070-9876-DC2561F6F1F5}"/>
          </ac:spMkLst>
        </pc:spChg>
        <pc:spChg chg="add mod">
          <ac:chgData name="Cheng Ding Xiang" userId="5d49a64f78317fbe" providerId="LiveId" clId="{D7390D5A-2436-479D-A49E-B7838D7F0EBE}" dt="2022-08-02T08:59:09.300" v="4073" actId="14100"/>
          <ac:spMkLst>
            <pc:docMk/>
            <pc:sldMk cId="197305284" sldId="412"/>
            <ac:spMk id="6" creationId="{34B066D7-C70D-7E16-10C2-BBD6347423EC}"/>
          </ac:spMkLst>
        </pc:spChg>
      </pc:sldChg>
      <pc:sldChg chg="modSp add mod">
        <pc:chgData name="Cheng Ding Xiang" userId="5d49a64f78317fbe" providerId="LiveId" clId="{D7390D5A-2436-479D-A49E-B7838D7F0EBE}" dt="2022-08-03T02:44:49.181" v="4384" actId="20577"/>
        <pc:sldMkLst>
          <pc:docMk/>
          <pc:sldMk cId="4141450963" sldId="413"/>
        </pc:sldMkLst>
        <pc:spChg chg="mod">
          <ac:chgData name="Cheng Ding Xiang" userId="5d49a64f78317fbe" providerId="LiveId" clId="{D7390D5A-2436-479D-A49E-B7838D7F0EBE}" dt="2022-08-03T02:44:49.181" v="4384" actId="20577"/>
          <ac:spMkLst>
            <pc:docMk/>
            <pc:sldMk cId="4141450963" sldId="413"/>
            <ac:spMk id="3" creationId="{13D0A116-0D2A-4576-ACBF-6878612B3844}"/>
          </ac:spMkLst>
        </pc:spChg>
      </pc:sldChg>
      <pc:sldChg chg="modSp add mod">
        <pc:chgData name="Cheng Ding Xiang" userId="5d49a64f78317fbe" providerId="LiveId" clId="{D7390D5A-2436-479D-A49E-B7838D7F0EBE}" dt="2022-08-03T02:44:25.282" v="4377" actId="20577"/>
        <pc:sldMkLst>
          <pc:docMk/>
          <pc:sldMk cId="2503729148" sldId="414"/>
        </pc:sldMkLst>
        <pc:spChg chg="mod">
          <ac:chgData name="Cheng Ding Xiang" userId="5d49a64f78317fbe" providerId="LiveId" clId="{D7390D5A-2436-479D-A49E-B7838D7F0EBE}" dt="2022-08-03T02:44:25.282" v="4377" actId="20577"/>
          <ac:spMkLst>
            <pc:docMk/>
            <pc:sldMk cId="2503729148" sldId="414"/>
            <ac:spMk id="3" creationId="{13D0A116-0D2A-4576-ACBF-6878612B3844}"/>
          </ac:spMkLst>
        </pc:spChg>
      </pc:sldChg>
      <pc:sldChg chg="modSp add mod">
        <pc:chgData name="Cheng Ding Xiang" userId="5d49a64f78317fbe" providerId="LiveId" clId="{D7390D5A-2436-479D-A49E-B7838D7F0EBE}" dt="2022-08-03T02:51:41.374" v="4854" actId="20577"/>
        <pc:sldMkLst>
          <pc:docMk/>
          <pc:sldMk cId="2024124497" sldId="415"/>
        </pc:sldMkLst>
        <pc:spChg chg="mod">
          <ac:chgData name="Cheng Ding Xiang" userId="5d49a64f78317fbe" providerId="LiveId" clId="{D7390D5A-2436-479D-A49E-B7838D7F0EBE}" dt="2022-08-03T02:51:41.374" v="4854" actId="20577"/>
          <ac:spMkLst>
            <pc:docMk/>
            <pc:sldMk cId="2024124497" sldId="415"/>
            <ac:spMk id="3" creationId="{B8B3FEFA-081A-4954-93BE-499C78F11935}"/>
          </ac:spMkLst>
        </pc:spChg>
      </pc:sldChg>
      <pc:sldChg chg="modSp add mod ord">
        <pc:chgData name="Cheng Ding Xiang" userId="5d49a64f78317fbe" providerId="LiveId" clId="{D7390D5A-2436-479D-A49E-B7838D7F0EBE}" dt="2022-08-03T03:00:04.121" v="4859" actId="207"/>
        <pc:sldMkLst>
          <pc:docMk/>
          <pc:sldMk cId="3285155636" sldId="416"/>
        </pc:sldMkLst>
        <pc:spChg chg="mod">
          <ac:chgData name="Cheng Ding Xiang" userId="5d49a64f78317fbe" providerId="LiveId" clId="{D7390D5A-2436-479D-A49E-B7838D7F0EBE}" dt="2022-08-03T03:00:04.121" v="4859" actId="207"/>
          <ac:spMkLst>
            <pc:docMk/>
            <pc:sldMk cId="3285155636" sldId="416"/>
            <ac:spMk id="7" creationId="{00000000-0000-0000-0000-000000000000}"/>
          </ac:spMkLst>
        </pc:spChg>
      </pc:sldChg>
      <pc:sldChg chg="modSp add mod ord">
        <pc:chgData name="Cheng Ding Xiang" userId="5d49a64f78317fbe" providerId="LiveId" clId="{D7390D5A-2436-479D-A49E-B7838D7F0EBE}" dt="2022-08-03T06:23:22.147" v="4936" actId="27636"/>
        <pc:sldMkLst>
          <pc:docMk/>
          <pc:sldMk cId="816209608" sldId="417"/>
        </pc:sldMkLst>
        <pc:spChg chg="mod">
          <ac:chgData name="Cheng Ding Xiang" userId="5d49a64f78317fbe" providerId="LiveId" clId="{D7390D5A-2436-479D-A49E-B7838D7F0EBE}" dt="2022-08-03T06:21:28.841" v="4877" actId="20577"/>
          <ac:spMkLst>
            <pc:docMk/>
            <pc:sldMk cId="816209608" sldId="417"/>
            <ac:spMk id="2" creationId="{487DB384-1C33-4640-BF76-97FE114913EA}"/>
          </ac:spMkLst>
        </pc:spChg>
        <pc:spChg chg="mod">
          <ac:chgData name="Cheng Ding Xiang" userId="5d49a64f78317fbe" providerId="LiveId" clId="{D7390D5A-2436-479D-A49E-B7838D7F0EBE}" dt="2022-08-03T06:23:22.147" v="4936" actId="27636"/>
          <ac:spMkLst>
            <pc:docMk/>
            <pc:sldMk cId="816209608" sldId="417"/>
            <ac:spMk id="3" creationId="{13D0A116-0D2A-4576-ACBF-6878612B3844}"/>
          </ac:spMkLst>
        </pc:spChg>
      </pc:sldChg>
      <pc:sldChg chg="add del">
        <pc:chgData name="Cheng Ding Xiang" userId="5d49a64f78317fbe" providerId="LiveId" clId="{D7390D5A-2436-479D-A49E-B7838D7F0EBE}" dt="2022-08-03T06:27:46.572" v="4943" actId="47"/>
        <pc:sldMkLst>
          <pc:docMk/>
          <pc:sldMk cId="477151849" sldId="418"/>
        </pc:sldMkLst>
      </pc:sldChg>
      <pc:sldChg chg="modSp add mod ord">
        <pc:chgData name="Cheng Ding Xiang" userId="5d49a64f78317fbe" providerId="LiveId" clId="{D7390D5A-2436-479D-A49E-B7838D7F0EBE}" dt="2022-08-03T06:47:05.620" v="5196" actId="20577"/>
        <pc:sldMkLst>
          <pc:docMk/>
          <pc:sldMk cId="4140818891" sldId="419"/>
        </pc:sldMkLst>
        <pc:spChg chg="mod">
          <ac:chgData name="Cheng Ding Xiang" userId="5d49a64f78317fbe" providerId="LiveId" clId="{D7390D5A-2436-479D-A49E-B7838D7F0EBE}" dt="2022-08-03T06:28:18.830" v="4984" actId="20577"/>
          <ac:spMkLst>
            <pc:docMk/>
            <pc:sldMk cId="4140818891" sldId="419"/>
            <ac:spMk id="2" creationId="{5E582221-B09F-4393-88D3-1FC4E11C0423}"/>
          </ac:spMkLst>
        </pc:spChg>
        <pc:spChg chg="mod">
          <ac:chgData name="Cheng Ding Xiang" userId="5d49a64f78317fbe" providerId="LiveId" clId="{D7390D5A-2436-479D-A49E-B7838D7F0EBE}" dt="2022-08-03T06:47:05.620" v="5196" actId="20577"/>
          <ac:spMkLst>
            <pc:docMk/>
            <pc:sldMk cId="4140818891" sldId="419"/>
            <ac:spMk id="3" creationId="{B8B3FEFA-081A-4954-93BE-499C78F11935}"/>
          </ac:spMkLst>
        </pc:spChg>
      </pc:sldChg>
      <pc:sldChg chg="modSp add del">
        <pc:chgData name="Cheng Ding Xiang" userId="5d49a64f78317fbe" providerId="LiveId" clId="{D7390D5A-2436-479D-A49E-B7838D7F0EBE}" dt="2022-08-03T06:49:31.869" v="5228" actId="2696"/>
        <pc:sldMkLst>
          <pc:docMk/>
          <pc:sldMk cId="2366229172" sldId="420"/>
        </pc:sldMkLst>
        <pc:spChg chg="mod">
          <ac:chgData name="Cheng Ding Xiang" userId="5d49a64f78317fbe" providerId="LiveId" clId="{D7390D5A-2436-479D-A49E-B7838D7F0EBE}" dt="2022-08-03T06:49:06.414" v="5224" actId="20577"/>
          <ac:spMkLst>
            <pc:docMk/>
            <pc:sldMk cId="2366229172" sldId="420"/>
            <ac:spMk id="3" creationId="{B8B3FEFA-081A-4954-93BE-499C78F11935}"/>
          </ac:spMkLst>
        </pc:spChg>
      </pc:sldChg>
      <pc:sldChg chg="addSp delSp modSp add mod ord modClrScheme chgLayout">
        <pc:chgData name="Cheng Ding Xiang" userId="5d49a64f78317fbe" providerId="LiveId" clId="{D7390D5A-2436-479D-A49E-B7838D7F0EBE}" dt="2022-08-03T06:56:27.260" v="5364" actId="14"/>
        <pc:sldMkLst>
          <pc:docMk/>
          <pc:sldMk cId="316488405" sldId="421"/>
        </pc:sldMkLst>
        <pc:spChg chg="add del">
          <ac:chgData name="Cheng Ding Xiang" userId="5d49a64f78317fbe" providerId="LiveId" clId="{D7390D5A-2436-479D-A49E-B7838D7F0EBE}" dt="2022-08-03T06:56:17.230" v="5362" actId="26606"/>
          <ac:spMkLst>
            <pc:docMk/>
            <pc:sldMk cId="316488405" sldId="421"/>
            <ac:spMk id="2" creationId="{5E582221-B09F-4393-88D3-1FC4E11C0423}"/>
          </ac:spMkLst>
        </pc:spChg>
        <pc:spChg chg="add del mod">
          <ac:chgData name="Cheng Ding Xiang" userId="5d49a64f78317fbe" providerId="LiveId" clId="{D7390D5A-2436-479D-A49E-B7838D7F0EBE}" dt="2022-08-03T06:56:27.260" v="5364" actId="14"/>
          <ac:spMkLst>
            <pc:docMk/>
            <pc:sldMk cId="316488405" sldId="421"/>
            <ac:spMk id="3" creationId="{B8B3FEFA-081A-4954-93BE-499C78F11935}"/>
          </ac:spMkLst>
        </pc:spChg>
        <pc:spChg chg="mod">
          <ac:chgData name="Cheng Ding Xiang" userId="5d49a64f78317fbe" providerId="LiveId" clId="{D7390D5A-2436-479D-A49E-B7838D7F0EBE}" dt="2022-08-03T06:56:17.230" v="5362" actId="26606"/>
          <ac:spMkLst>
            <pc:docMk/>
            <pc:sldMk cId="316488405" sldId="421"/>
            <ac:spMk id="4" creationId="{823AF4B8-52C0-4A6F-857E-0248EC0739F6}"/>
          </ac:spMkLst>
        </pc:spChg>
        <pc:spChg chg="add del mod">
          <ac:chgData name="Cheng Ding Xiang" userId="5d49a64f78317fbe" providerId="LiveId" clId="{D7390D5A-2436-479D-A49E-B7838D7F0EBE}" dt="2022-08-03T06:56:17.230" v="5362" actId="26606"/>
          <ac:spMkLst>
            <pc:docMk/>
            <pc:sldMk cId="316488405" sldId="421"/>
            <ac:spMk id="10" creationId="{4D83F5D5-B66E-02CC-8944-1D5B12AF1C13}"/>
          </ac:spMkLst>
        </pc:spChg>
        <pc:graphicFrameChg chg="add del mod">
          <ac:chgData name="Cheng Ding Xiang" userId="5d49a64f78317fbe" providerId="LiveId" clId="{D7390D5A-2436-479D-A49E-B7838D7F0EBE}" dt="2022-08-03T06:56:17.230" v="5362" actId="26606"/>
          <ac:graphicFrameMkLst>
            <pc:docMk/>
            <pc:sldMk cId="316488405" sldId="421"/>
            <ac:graphicFrameMk id="6" creationId="{53015149-E173-793A-CE44-980EE6785AC6}"/>
          </ac:graphicFrameMkLst>
        </pc:graphicFrameChg>
      </pc:sldChg>
      <pc:sldChg chg="addSp delSp modSp new mod modClrScheme chgLayout">
        <pc:chgData name="Cheng Ding Xiang" userId="5d49a64f78317fbe" providerId="LiveId" clId="{D7390D5A-2436-479D-A49E-B7838D7F0EBE}" dt="2022-08-03T06:53:51.221" v="5360" actId="26606"/>
        <pc:sldMkLst>
          <pc:docMk/>
          <pc:sldMk cId="3834724169" sldId="422"/>
        </pc:sldMkLst>
        <pc:spChg chg="mod">
          <ac:chgData name="Cheng Ding Xiang" userId="5d49a64f78317fbe" providerId="LiveId" clId="{D7390D5A-2436-479D-A49E-B7838D7F0EBE}" dt="2022-08-03T06:53:51.221" v="5360" actId="26606"/>
          <ac:spMkLst>
            <pc:docMk/>
            <pc:sldMk cId="3834724169" sldId="422"/>
            <ac:spMk id="2" creationId="{FEFAED9D-C856-461D-F66A-4B337FC4ABB5}"/>
          </ac:spMkLst>
        </pc:spChg>
        <pc:spChg chg="del">
          <ac:chgData name="Cheng Ding Xiang" userId="5d49a64f78317fbe" providerId="LiveId" clId="{D7390D5A-2436-479D-A49E-B7838D7F0EBE}" dt="2022-08-03T06:53:14.740" v="5355" actId="478"/>
          <ac:spMkLst>
            <pc:docMk/>
            <pc:sldMk cId="3834724169" sldId="422"/>
            <ac:spMk id="3" creationId="{676879DA-19C4-2A53-37AE-F1AF431C4D50}"/>
          </ac:spMkLst>
        </pc:spChg>
        <pc:spChg chg="mod">
          <ac:chgData name="Cheng Ding Xiang" userId="5d49a64f78317fbe" providerId="LiveId" clId="{D7390D5A-2436-479D-A49E-B7838D7F0EBE}" dt="2022-08-03T06:53:51.221" v="5360" actId="26606"/>
          <ac:spMkLst>
            <pc:docMk/>
            <pc:sldMk cId="3834724169" sldId="422"/>
            <ac:spMk id="4" creationId="{246E32A3-F28D-34EF-258C-426B927F7B32}"/>
          </ac:spMkLst>
        </pc:spChg>
        <pc:spChg chg="add del">
          <ac:chgData name="Cheng Ding Xiang" userId="5d49a64f78317fbe" providerId="LiveId" clId="{D7390D5A-2436-479D-A49E-B7838D7F0EBE}" dt="2022-08-03T06:53:21.959" v="5358" actId="478"/>
          <ac:spMkLst>
            <pc:docMk/>
            <pc:sldMk cId="3834724169" sldId="422"/>
            <ac:spMk id="6" creationId="{DBA6EE28-61E6-CDBC-D17A-79FA9F92EA07}"/>
          </ac:spMkLst>
        </pc:spChg>
        <pc:picChg chg="add mod">
          <ac:chgData name="Cheng Ding Xiang" userId="5d49a64f78317fbe" providerId="LiveId" clId="{D7390D5A-2436-479D-A49E-B7838D7F0EBE}" dt="2022-08-03T06:53:51.221" v="5360" actId="26606"/>
          <ac:picMkLst>
            <pc:docMk/>
            <pc:sldMk cId="3834724169" sldId="422"/>
            <ac:picMk id="1026" creationId="{51E3AD73-EA0E-B08E-E16C-A9DF2B5297BD}"/>
          </ac:picMkLst>
        </pc:picChg>
      </pc:sldChg>
      <pc:sldChg chg="addSp modSp add mod ord">
        <pc:chgData name="Cheng Ding Xiang" userId="5d49a64f78317fbe" providerId="LiveId" clId="{D7390D5A-2436-479D-A49E-B7838D7F0EBE}" dt="2022-08-03T07:03:20.890" v="6046" actId="20577"/>
        <pc:sldMkLst>
          <pc:docMk/>
          <pc:sldMk cId="512296750" sldId="423"/>
        </pc:sldMkLst>
        <pc:spChg chg="mod">
          <ac:chgData name="Cheng Ding Xiang" userId="5d49a64f78317fbe" providerId="LiveId" clId="{D7390D5A-2436-479D-A49E-B7838D7F0EBE}" dt="2022-08-03T07:03:20.890" v="6046" actId="20577"/>
          <ac:spMkLst>
            <pc:docMk/>
            <pc:sldMk cId="512296750" sldId="423"/>
            <ac:spMk id="3" creationId="{B8B3FEFA-081A-4954-93BE-499C78F11935}"/>
          </ac:spMkLst>
        </pc:spChg>
        <pc:picChg chg="add mod">
          <ac:chgData name="Cheng Ding Xiang" userId="5d49a64f78317fbe" providerId="LiveId" clId="{D7390D5A-2436-479D-A49E-B7838D7F0EBE}" dt="2022-08-03T06:59:30.283" v="5540" actId="1076"/>
          <ac:picMkLst>
            <pc:docMk/>
            <pc:sldMk cId="512296750" sldId="423"/>
            <ac:picMk id="2050" creationId="{5AB247BA-7B48-44C3-C2FE-8D4221651B93}"/>
          </ac:picMkLst>
        </pc:picChg>
      </pc:sldChg>
      <pc:sldChg chg="modSp add mod ord">
        <pc:chgData name="Cheng Ding Xiang" userId="5d49a64f78317fbe" providerId="LiveId" clId="{D7390D5A-2436-479D-A49E-B7838D7F0EBE}" dt="2022-08-03T07:08:51.774" v="6521" actId="27636"/>
        <pc:sldMkLst>
          <pc:docMk/>
          <pc:sldMk cId="4010396688" sldId="424"/>
        </pc:sldMkLst>
        <pc:spChg chg="mod">
          <ac:chgData name="Cheng Ding Xiang" userId="5d49a64f78317fbe" providerId="LiveId" clId="{D7390D5A-2436-479D-A49E-B7838D7F0EBE}" dt="2022-08-03T07:08:51.774" v="6521" actId="27636"/>
          <ac:spMkLst>
            <pc:docMk/>
            <pc:sldMk cId="4010396688" sldId="424"/>
            <ac:spMk id="3" creationId="{B8B3FEFA-081A-4954-93BE-499C78F11935}"/>
          </ac:spMkLst>
        </pc:spChg>
      </pc:sldChg>
      <pc:sldChg chg="addSp delSp modSp add mod">
        <pc:chgData name="Cheng Ding Xiang" userId="5d49a64f78317fbe" providerId="LiveId" clId="{D7390D5A-2436-479D-A49E-B7838D7F0EBE}" dt="2022-08-03T07:16:14.738" v="6990" actId="20577"/>
        <pc:sldMkLst>
          <pc:docMk/>
          <pc:sldMk cId="3903200124" sldId="425"/>
        </pc:sldMkLst>
        <pc:spChg chg="del mod">
          <ac:chgData name="Cheng Ding Xiang" userId="5d49a64f78317fbe" providerId="LiveId" clId="{D7390D5A-2436-479D-A49E-B7838D7F0EBE}" dt="2022-08-03T07:15:26.167" v="6971" actId="478"/>
          <ac:spMkLst>
            <pc:docMk/>
            <pc:sldMk cId="3903200124" sldId="425"/>
            <ac:spMk id="3" creationId="{B8B3FEFA-081A-4954-93BE-499C78F11935}"/>
          </ac:spMkLst>
        </pc:spChg>
        <pc:spChg chg="add mod">
          <ac:chgData name="Cheng Ding Xiang" userId="5d49a64f78317fbe" providerId="LiveId" clId="{D7390D5A-2436-479D-A49E-B7838D7F0EBE}" dt="2022-08-03T07:16:14.738" v="6990" actId="20577"/>
          <ac:spMkLst>
            <pc:docMk/>
            <pc:sldMk cId="3903200124" sldId="425"/>
            <ac:spMk id="6" creationId="{CBA7B90F-3209-1047-69CF-9A464127635E}"/>
          </ac:spMkLst>
        </pc:spChg>
      </pc:sldChg>
      <pc:sldChg chg="modSp add mod">
        <pc:chgData name="Cheng Ding Xiang" userId="5d49a64f78317fbe" providerId="LiveId" clId="{D7390D5A-2436-479D-A49E-B7838D7F0EBE}" dt="2022-08-03T07:16:03.231" v="6987" actId="20577"/>
        <pc:sldMkLst>
          <pc:docMk/>
          <pc:sldMk cId="648552872" sldId="426"/>
        </pc:sldMkLst>
        <pc:spChg chg="mod">
          <ac:chgData name="Cheng Ding Xiang" userId="5d49a64f78317fbe" providerId="LiveId" clId="{D7390D5A-2436-479D-A49E-B7838D7F0EBE}" dt="2022-08-03T07:16:03.231" v="6987" actId="20577"/>
          <ac:spMkLst>
            <pc:docMk/>
            <pc:sldMk cId="648552872" sldId="426"/>
            <ac:spMk id="6" creationId="{CBA7B90F-3209-1047-69CF-9A464127635E}"/>
          </ac:spMkLst>
        </pc:spChg>
      </pc:sldChg>
      <pc:sldChg chg="add del">
        <pc:chgData name="Cheng Ding Xiang" userId="5d49a64f78317fbe" providerId="LiveId" clId="{D7390D5A-2436-479D-A49E-B7838D7F0EBE}" dt="2022-08-03T07:12:47.439" v="6849" actId="47"/>
        <pc:sldMkLst>
          <pc:docMk/>
          <pc:sldMk cId="771502814" sldId="426"/>
        </pc:sldMkLst>
      </pc:sldChg>
      <pc:sldChg chg="modSp add mod">
        <pc:chgData name="Cheng Ding Xiang" userId="5d49a64f78317fbe" providerId="LiveId" clId="{D7390D5A-2436-479D-A49E-B7838D7F0EBE}" dt="2022-08-03T07:19:25.424" v="7184" actId="20577"/>
        <pc:sldMkLst>
          <pc:docMk/>
          <pc:sldMk cId="3477696731" sldId="427"/>
        </pc:sldMkLst>
        <pc:spChg chg="mod">
          <ac:chgData name="Cheng Ding Xiang" userId="5d49a64f78317fbe" providerId="LiveId" clId="{D7390D5A-2436-479D-A49E-B7838D7F0EBE}" dt="2022-08-03T07:19:25.424" v="7184" actId="20577"/>
          <ac:spMkLst>
            <pc:docMk/>
            <pc:sldMk cId="3477696731" sldId="427"/>
            <ac:spMk id="3" creationId="{B8B3FEFA-081A-4954-93BE-499C78F11935}"/>
          </ac:spMkLst>
        </pc:spChg>
      </pc:sldChg>
      <pc:sldChg chg="add">
        <pc:chgData name="Cheng Ding Xiang" userId="5d49a64f78317fbe" providerId="LiveId" clId="{D7390D5A-2436-479D-A49E-B7838D7F0EBE}" dt="2022-08-04T07:20:58.704" v="7185"/>
        <pc:sldMkLst>
          <pc:docMk/>
          <pc:sldMk cId="2695456237" sldId="428"/>
        </pc:sldMkLst>
      </pc:sldChg>
      <pc:sldChg chg="add">
        <pc:chgData name="Cheng Ding Xiang" userId="5d49a64f78317fbe" providerId="LiveId" clId="{D7390D5A-2436-479D-A49E-B7838D7F0EBE}" dt="2022-08-04T07:21:24.446" v="7186"/>
        <pc:sldMkLst>
          <pc:docMk/>
          <pc:sldMk cId="511143066" sldId="429"/>
        </pc:sldMkLst>
      </pc:sldChg>
      <pc:sldChg chg="add">
        <pc:chgData name="Cheng Ding Xiang" userId="5d49a64f78317fbe" providerId="LiveId" clId="{D7390D5A-2436-479D-A49E-B7838D7F0EBE}" dt="2022-08-04T07:21:44.554" v="7188"/>
        <pc:sldMkLst>
          <pc:docMk/>
          <pc:sldMk cId="2166147653" sldId="430"/>
        </pc:sldMkLst>
      </pc:sldChg>
      <pc:sldChg chg="add">
        <pc:chgData name="Cheng Ding Xiang" userId="5d49a64f78317fbe" providerId="LiveId" clId="{D7390D5A-2436-479D-A49E-B7838D7F0EBE}" dt="2022-08-04T07:21:44.554" v="7188"/>
        <pc:sldMkLst>
          <pc:docMk/>
          <pc:sldMk cId="2853627475" sldId="4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06E5E-B62C-486C-AADA-A420F064510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DE062-9D0F-4BE1-A2E3-5FB06A70F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89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79098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2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Explain that Main function is special, entry point to application</a:t>
            </a:r>
          </a:p>
          <a:p>
            <a:r>
              <a:rPr lang="en-SG" dirty="0"/>
              <a:t>Explain what a “statement” is</a:t>
            </a:r>
          </a:p>
          <a:p>
            <a:r>
              <a:rPr lang="en-SG" dirty="0"/>
              <a:t>Explain how a function declaration, definition and call are different even though all end with brackets ()</a:t>
            </a:r>
          </a:p>
        </p:txBody>
      </p:sp>
    </p:spTree>
    <p:extLst>
      <p:ext uri="{BB962C8B-B14F-4D97-AF65-F5344CB8AC3E}">
        <p14:creationId xmlns:p14="http://schemas.microsoft.com/office/powerpoint/2010/main" val="1787809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Students need to have some grasp of how functions work.</a:t>
            </a:r>
          </a:p>
          <a:p>
            <a:r>
              <a:rPr lang="en-SG" dirty="0"/>
              <a:t>This will help ground them in executing the higher level ideas following.</a:t>
            </a:r>
          </a:p>
        </p:txBody>
      </p:sp>
    </p:spTree>
    <p:extLst>
      <p:ext uri="{BB962C8B-B14F-4D97-AF65-F5344CB8AC3E}">
        <p14:creationId xmlns:p14="http://schemas.microsoft.com/office/powerpoint/2010/main" val="1345242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8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That is a game engine architecture, from a book</a:t>
            </a:r>
          </a:p>
        </p:txBody>
      </p:sp>
    </p:spTree>
    <p:extLst>
      <p:ext uri="{BB962C8B-B14F-4D97-AF65-F5344CB8AC3E}">
        <p14:creationId xmlns:p14="http://schemas.microsoft.com/office/powerpoint/2010/main" val="232169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Hero Engine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17221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Generic, can be used to create a various number of games. </a:t>
            </a:r>
            <a:r>
              <a:rPr lang="en-US" sz="1100" dirty="0" err="1"/>
              <a:t>Ie</a:t>
            </a:r>
            <a:r>
              <a:rPr lang="en-US" sz="1100" dirty="0"/>
              <a:t> : Unity / Unreal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SG" dirty="0"/>
              <a:t>We separate the parts to make the code cleaner and easier to reuse.</a:t>
            </a:r>
          </a:p>
        </p:txBody>
      </p:sp>
    </p:spTree>
    <p:extLst>
      <p:ext uri="{BB962C8B-B14F-4D97-AF65-F5344CB8AC3E}">
        <p14:creationId xmlns:p14="http://schemas.microsoft.com/office/powerpoint/2010/main" val="40811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Generic, can be used to create a various number of games. </a:t>
            </a:r>
            <a:r>
              <a:rPr lang="en-US" sz="1100" dirty="0" err="1"/>
              <a:t>Ie</a:t>
            </a:r>
            <a:r>
              <a:rPr lang="en-US" sz="1100" dirty="0"/>
              <a:t> : Unity / Unreal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SG" dirty="0"/>
              <a:t>We separate the parts to make the code cleaner and easier to reuse.</a:t>
            </a:r>
          </a:p>
        </p:txBody>
      </p:sp>
    </p:spTree>
    <p:extLst>
      <p:ext uri="{BB962C8B-B14F-4D97-AF65-F5344CB8AC3E}">
        <p14:creationId xmlns:p14="http://schemas.microsoft.com/office/powerpoint/2010/main" val="149979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Stop motion</a:t>
            </a:r>
          </a:p>
        </p:txBody>
      </p:sp>
    </p:spTree>
    <p:extLst>
      <p:ext uri="{BB962C8B-B14F-4D97-AF65-F5344CB8AC3E}">
        <p14:creationId xmlns:p14="http://schemas.microsoft.com/office/powerpoint/2010/main" val="151262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Stop motion</a:t>
            </a:r>
          </a:p>
        </p:txBody>
      </p:sp>
    </p:spTree>
    <p:extLst>
      <p:ext uri="{BB962C8B-B14F-4D97-AF65-F5344CB8AC3E}">
        <p14:creationId xmlns:p14="http://schemas.microsoft.com/office/powerpoint/2010/main" val="263810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Videos, Images are recorded / captured</a:t>
            </a:r>
          </a:p>
        </p:txBody>
      </p:sp>
    </p:spTree>
    <p:extLst>
      <p:ext uri="{BB962C8B-B14F-4D97-AF65-F5344CB8AC3E}">
        <p14:creationId xmlns:p14="http://schemas.microsoft.com/office/powerpoint/2010/main" val="231897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Need to calculate every changes to be able to render a new frame that is making sense</a:t>
            </a:r>
          </a:p>
        </p:txBody>
      </p:sp>
    </p:spTree>
    <p:extLst>
      <p:ext uri="{BB962C8B-B14F-4D97-AF65-F5344CB8AC3E}">
        <p14:creationId xmlns:p14="http://schemas.microsoft.com/office/powerpoint/2010/main" val="139223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4279286"/>
            <a:ext cx="721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 cap="small" baseline="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11746" y="2218169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71075" y="4860025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" name="Google Shape;15;p2"/>
          <p:cNvCxnSpPr/>
          <p:nvPr/>
        </p:nvCxnSpPr>
        <p:spPr>
          <a:xfrm>
            <a:off x="8365300" y="3066475"/>
            <a:ext cx="0" cy="276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10271" y="-439081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039675" y="2497866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4680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371707" y="1128682"/>
            <a:ext cx="8400586" cy="5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>
                <a:solidFill>
                  <a:schemeClr val="bg1">
                    <a:alpha val="85000"/>
                  </a:schemeClr>
                </a:solidFill>
              </a:defRPr>
            </a:lvl1pPr>
            <a:lvl2pPr marL="914400" indent="-457200">
              <a:buFont typeface="Wingdings" panose="05000000000000000000" pitchFamily="2" charset="2"/>
              <a:buChar char="§"/>
              <a:defRPr>
                <a:solidFill>
                  <a:schemeClr val="bg1">
                    <a:alpha val="85000"/>
                  </a:schemeClr>
                </a:solidFill>
              </a:defRPr>
            </a:lvl2pPr>
            <a:lvl3pPr marL="1257300" indent="-342900">
              <a:buFont typeface="Wingdings" panose="05000000000000000000" pitchFamily="2" charset="2"/>
              <a:buChar char="§"/>
              <a:defRPr>
                <a:solidFill>
                  <a:schemeClr val="bg1">
                    <a:alpha val="85000"/>
                  </a:schemeClr>
                </a:solidFill>
              </a:defRPr>
            </a:lvl3pPr>
            <a:lvl4pPr marL="1714500" indent="-342900">
              <a:buFont typeface="Wingdings" panose="05000000000000000000" pitchFamily="2" charset="2"/>
              <a:buChar char="§"/>
              <a:defRPr>
                <a:solidFill>
                  <a:schemeClr val="bg1">
                    <a:alpha val="85000"/>
                  </a:schemeClr>
                </a:solidFill>
              </a:defRPr>
            </a:lvl4pPr>
            <a:lvl5pPr marL="2171700" indent="-342900">
              <a:buFont typeface="Wingdings" panose="05000000000000000000" pitchFamily="2" charset="2"/>
              <a:buChar char="§"/>
              <a:defRPr>
                <a:solidFill>
                  <a:schemeClr val="bg1">
                    <a:alpha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479" y="6433767"/>
            <a:ext cx="512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222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44;p6"/>
          <p:cNvSpPr txBox="1">
            <a:spLocks noGrp="1"/>
          </p:cNvSpPr>
          <p:nvPr>
            <p:ph type="body" idx="1"/>
          </p:nvPr>
        </p:nvSpPr>
        <p:spPr>
          <a:xfrm>
            <a:off x="371707" y="1506766"/>
            <a:ext cx="4061303" cy="4850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 sz="1800">
                <a:solidFill>
                  <a:srgbClr val="FFFFFF">
                    <a:alpha val="85000"/>
                  </a:srgbClr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Google Shape;45;p6"/>
          <p:cNvSpPr txBox="1">
            <a:spLocks noGrp="1"/>
          </p:cNvSpPr>
          <p:nvPr>
            <p:ph type="body" idx="2"/>
          </p:nvPr>
        </p:nvSpPr>
        <p:spPr>
          <a:xfrm>
            <a:off x="4696358" y="1506764"/>
            <a:ext cx="4053603" cy="4850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 sz="1800">
                <a:solidFill>
                  <a:srgbClr val="FFFFFF">
                    <a:alpha val="85000"/>
                  </a:srgbClr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1709" y="1144029"/>
            <a:ext cx="4061301" cy="245044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>
              <a:defRPr lang="en-US" sz="1800" b="1" cap="small" baseline="0" smtClean="0">
                <a:solidFill>
                  <a:srgbClr val="FFFFFF">
                    <a:alpha val="85000"/>
                  </a:srgbClr>
                </a:solidFill>
              </a:defRPr>
            </a:lvl1pPr>
            <a:lvl2pPr>
              <a:defRPr lang="en-US" sz="2200" smtClean="0"/>
            </a:lvl2pPr>
            <a:lvl3pPr>
              <a:defRPr lang="en-US" sz="2200" smtClean="0"/>
            </a:lvl3pPr>
            <a:lvl4pPr>
              <a:defRPr lang="en-US" sz="2200" smtClean="0"/>
            </a:lvl4pPr>
            <a:lvl5pPr>
              <a:defRPr lang="en-US" sz="2200"/>
            </a:lvl5pPr>
          </a:lstStyle>
          <a:p>
            <a:pPr lvl="0">
              <a:spcBef>
                <a:spcPts val="0"/>
              </a:spcBef>
              <a:buSzPts val="22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96358" y="1144028"/>
            <a:ext cx="4053603" cy="255747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>
              <a:defRPr lang="en-US" sz="1800" b="1" cap="small" baseline="0" smtClean="0">
                <a:solidFill>
                  <a:srgbClr val="FFFFFF">
                    <a:alpha val="85000"/>
                  </a:srgbClr>
                </a:solidFill>
              </a:defRPr>
            </a:lvl1pPr>
            <a:lvl2pPr>
              <a:defRPr lang="en-US" sz="2200" smtClean="0"/>
            </a:lvl2pPr>
            <a:lvl3pPr>
              <a:defRPr lang="en-US" sz="2200" smtClean="0"/>
            </a:lvl3pPr>
            <a:lvl4pPr>
              <a:defRPr lang="en-US" sz="2200" smtClean="0"/>
            </a:lvl4pPr>
            <a:lvl5pPr>
              <a:defRPr lang="en-US" sz="2200"/>
            </a:lvl5pPr>
          </a:lstStyle>
          <a:p>
            <a:pPr lvl="0">
              <a:spcBef>
                <a:spcPts val="0"/>
              </a:spcBef>
              <a:buSzPts val="22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Google Shape;155;p20"/>
          <p:cNvSpPr/>
          <p:nvPr/>
        </p:nvSpPr>
        <p:spPr>
          <a:xfrm rot="5400000">
            <a:off x="2333541" y="4375649"/>
            <a:ext cx="137631" cy="406130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>
                <a:alpha val="40000"/>
              </a:srgbClr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9" name="Google Shape;155;p20"/>
          <p:cNvSpPr/>
          <p:nvPr/>
        </p:nvSpPr>
        <p:spPr>
          <a:xfrm rot="5400000">
            <a:off x="6650494" y="4364945"/>
            <a:ext cx="137631" cy="406130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>
                <a:alpha val="40000"/>
              </a:srgbClr>
            </a:solidFill>
            <a:prstDash val="solid"/>
            <a:miter lim="8000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22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11746" y="450463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63525" y="1362719"/>
            <a:ext cx="1326900" cy="13269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793734"/>
            <a:ext cx="0" cy="2262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10271" y="-1711822"/>
            <a:ext cx="123450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6661378" y="3883740"/>
            <a:ext cx="1714200" cy="1714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018565" y="2151634"/>
            <a:ext cx="7106862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cap="small" baseline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4145091"/>
            <a:ext cx="354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>
                    <a:alpha val="85000"/>
                  </a:srgbClr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793875"/>
            <a:ext cx="705547" cy="733425"/>
          </a:xfrm>
        </p:spPr>
        <p:txBody>
          <a:bodyPr anchor="ctr">
            <a:noAutofit/>
          </a:bodyPr>
          <a:lstStyle>
            <a:lvl1pPr marL="38100" indent="0">
              <a:buNone/>
              <a:defRPr sz="6000" b="1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en-US" sz="6000" b="1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370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3187199"/>
            <a:ext cx="6316800" cy="2066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>
                    <a:alpha val="85000"/>
                  </a:srgbClr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9" name="Google Shape;29;p4"/>
          <p:cNvGrpSpPr/>
          <p:nvPr/>
        </p:nvGrpSpPr>
        <p:grpSpPr>
          <a:xfrm>
            <a:off x="3770056" y="1437725"/>
            <a:ext cx="1580939" cy="1544725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8193"/>
              <a:ext cx="211800" cy="211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6391956"/>
            <a:ext cx="4611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2F1D-25EA-4E2C-A826-8B4B886B4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5375" y="5314869"/>
            <a:ext cx="4645025" cy="301625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lang="en-US" sz="1000" dirty="0" smtClean="0">
                <a:sym typeface="Arial"/>
              </a:defRPr>
            </a:lvl1pPr>
          </a:lstStyle>
          <a:p>
            <a:pPr marL="3810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773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371707" y="1128682"/>
            <a:ext cx="8400586" cy="5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sz="2800" cap="small" baseline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  <a:lvl2pPr marL="971550" indent="-514350">
              <a:lnSpc>
                <a:spcPct val="150000"/>
              </a:lnSpc>
              <a:buFont typeface="+mj-lt"/>
              <a:buAutoNum type="arabicPeriod"/>
              <a:defRPr sz="2800" cap="small" baseline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2pPr>
            <a:lvl3pPr marL="1428750" indent="-514350">
              <a:lnSpc>
                <a:spcPct val="150000"/>
              </a:lnSpc>
              <a:buFont typeface="+mj-lt"/>
              <a:buAutoNum type="arabicPeriod"/>
              <a:defRPr sz="2800" cap="small" baseline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3pPr>
            <a:lvl4pPr marL="1885950" indent="-514350">
              <a:lnSpc>
                <a:spcPct val="150000"/>
              </a:lnSpc>
              <a:buFont typeface="+mj-lt"/>
              <a:buAutoNum type="arabicPeriod"/>
              <a:defRPr sz="2800" cap="small" baseline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4pPr>
            <a:lvl5pPr marL="2343150" indent="-514350">
              <a:lnSpc>
                <a:spcPct val="150000"/>
              </a:lnSpc>
              <a:buFont typeface="+mj-lt"/>
              <a:buAutoNum type="arabicPeriod"/>
              <a:defRPr sz="2800" cap="small" baseline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oogle Shape;153;p20"/>
          <p:cNvGrpSpPr/>
          <p:nvPr/>
        </p:nvGrpSpPr>
        <p:grpSpPr>
          <a:xfrm rot="5400000">
            <a:off x="4976066" y="1581848"/>
            <a:ext cx="3945636" cy="3790142"/>
            <a:chOff x="5708850" y="3417450"/>
            <a:chExt cx="2931161" cy="2815646"/>
          </a:xfrm>
        </p:grpSpPr>
        <p:sp>
          <p:nvSpPr>
            <p:cNvPr id="7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9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0" name="Google Shape;157;p20"/>
            <p:cNvSpPr/>
            <p:nvPr/>
          </p:nvSpPr>
          <p:spPr>
            <a:xfrm rot="162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1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194301" y="2151063"/>
            <a:ext cx="2755900" cy="2794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04330" y="1512664"/>
            <a:ext cx="3924300" cy="4968875"/>
          </a:xfrm>
        </p:spPr>
        <p:txBody>
          <a:bodyPr/>
          <a:lstStyle>
            <a:lvl1pPr marL="457200" indent="-419100">
              <a:buFont typeface="Wingdings" panose="05000000000000000000" pitchFamily="2" charset="2"/>
              <a:buChar char="§"/>
              <a:defRPr/>
            </a:lvl1pPr>
            <a:lvl2pPr marL="914400" indent="-381000">
              <a:buFont typeface="Wingdings" panose="05000000000000000000" pitchFamily="2" charset="2"/>
              <a:buChar char="§"/>
              <a:defRPr/>
            </a:lvl2pPr>
            <a:lvl3pPr marL="1371600" indent="-381000">
              <a:buFont typeface="Wingdings" panose="05000000000000000000" pitchFamily="2" charset="2"/>
              <a:buChar char="§"/>
              <a:defRPr/>
            </a:lvl3pPr>
            <a:lvl4pPr marL="1828800" indent="-342900">
              <a:buFont typeface="Wingdings" panose="05000000000000000000" pitchFamily="2" charset="2"/>
              <a:buChar char="§"/>
              <a:defRPr/>
            </a:lvl4pPr>
            <a:lvl5pPr marL="2286000" indent="-3429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479" y="6433767"/>
            <a:ext cx="512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5" name="Google Shape;153;p20"/>
          <p:cNvGrpSpPr/>
          <p:nvPr/>
        </p:nvGrpSpPr>
        <p:grpSpPr>
          <a:xfrm rot="5400000">
            <a:off x="4976066" y="1581848"/>
            <a:ext cx="3945636" cy="3790142"/>
            <a:chOff x="5708850" y="3417450"/>
            <a:chExt cx="2931161" cy="2815646"/>
          </a:xfrm>
        </p:grpSpPr>
        <p:sp>
          <p:nvSpPr>
            <p:cNvPr id="17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0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1" name="Google Shape;157;p20"/>
            <p:cNvSpPr/>
            <p:nvPr/>
          </p:nvSpPr>
          <p:spPr>
            <a:xfrm rot="162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2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grpSp>
        <p:nvGrpSpPr>
          <p:cNvPr id="25" name="Google Shape;153;p20">
            <a:extLst>
              <a:ext uri="{FF2B5EF4-FFF2-40B4-BE49-F238E27FC236}">
                <a16:creationId xmlns:a16="http://schemas.microsoft.com/office/drawing/2014/main" id="{D126112B-B191-4567-BEF7-CE950B80C02E}"/>
              </a:ext>
            </a:extLst>
          </p:cNvPr>
          <p:cNvGrpSpPr/>
          <p:nvPr userDrawn="1"/>
        </p:nvGrpSpPr>
        <p:grpSpPr>
          <a:xfrm rot="5400000">
            <a:off x="4976066" y="1581848"/>
            <a:ext cx="3945636" cy="3790142"/>
            <a:chOff x="5708850" y="3417450"/>
            <a:chExt cx="2931161" cy="2815646"/>
          </a:xfrm>
        </p:grpSpPr>
        <p:sp>
          <p:nvSpPr>
            <p:cNvPr id="26" name="Google Shape;154;p20">
              <a:extLst>
                <a:ext uri="{FF2B5EF4-FFF2-40B4-BE49-F238E27FC236}">
                  <a16:creationId xmlns:a16="http://schemas.microsoft.com/office/drawing/2014/main" id="{37C41B01-3B1D-4C1F-A8F6-A1D244CA5190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155;p20">
              <a:extLst>
                <a:ext uri="{FF2B5EF4-FFF2-40B4-BE49-F238E27FC236}">
                  <a16:creationId xmlns:a16="http://schemas.microsoft.com/office/drawing/2014/main" id="{96D08CF8-3BC3-449D-B510-43231AE0AC02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8" name="Google Shape;156;p20">
              <a:extLst>
                <a:ext uri="{FF2B5EF4-FFF2-40B4-BE49-F238E27FC236}">
                  <a16:creationId xmlns:a16="http://schemas.microsoft.com/office/drawing/2014/main" id="{47E2FA9C-F713-49D3-816F-30C750165B44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9" name="Google Shape;157;p20">
              <a:extLst>
                <a:ext uri="{FF2B5EF4-FFF2-40B4-BE49-F238E27FC236}">
                  <a16:creationId xmlns:a16="http://schemas.microsoft.com/office/drawing/2014/main" id="{41EFA853-EB4D-403A-AE25-6722A809EF1C}"/>
                </a:ext>
              </a:extLst>
            </p:cNvPr>
            <p:cNvSpPr/>
            <p:nvPr/>
          </p:nvSpPr>
          <p:spPr>
            <a:xfrm rot="162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30" name="Google Shape;158;p20">
              <a:extLst>
                <a:ext uri="{FF2B5EF4-FFF2-40B4-BE49-F238E27FC236}">
                  <a16:creationId xmlns:a16="http://schemas.microsoft.com/office/drawing/2014/main" id="{87BAAC35-AA95-4390-961D-7A8254C555F1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59;p20">
              <a:extLst>
                <a:ext uri="{FF2B5EF4-FFF2-40B4-BE49-F238E27FC236}">
                  <a16:creationId xmlns:a16="http://schemas.microsoft.com/office/drawing/2014/main" id="{E1C22C5D-37C0-41AA-945A-E3AB77895866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60;p20">
              <a:extLst>
                <a:ext uri="{FF2B5EF4-FFF2-40B4-BE49-F238E27FC236}">
                  <a16:creationId xmlns:a16="http://schemas.microsoft.com/office/drawing/2014/main" id="{67D46FC9-D981-4469-8144-005D377C986C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4216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oogle Shape;153;p20"/>
          <p:cNvGrpSpPr/>
          <p:nvPr/>
        </p:nvGrpSpPr>
        <p:grpSpPr>
          <a:xfrm rot="5400000">
            <a:off x="4079427" y="1642124"/>
            <a:ext cx="5173021" cy="4453201"/>
            <a:chOff x="5978575" y="3941996"/>
            <a:chExt cx="2661436" cy="2291100"/>
          </a:xfrm>
        </p:grpSpPr>
        <p:sp>
          <p:nvSpPr>
            <p:cNvPr id="7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cxnSp>
          <p:nvCxnSpPr>
            <p:cNvPr id="11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594690" y="1660945"/>
            <a:ext cx="4183550" cy="41619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04330" y="1512664"/>
            <a:ext cx="3924300" cy="4968875"/>
          </a:xfrm>
        </p:spPr>
        <p:txBody>
          <a:bodyPr/>
          <a:lstStyle>
            <a:lvl1pPr marL="457200" indent="-419100">
              <a:buFont typeface="Wingdings" panose="05000000000000000000" pitchFamily="2" charset="2"/>
              <a:buChar char="§"/>
              <a:defRPr/>
            </a:lvl1pPr>
            <a:lvl2pPr marL="914400" indent="-381000">
              <a:buFont typeface="Wingdings" panose="05000000000000000000" pitchFamily="2" charset="2"/>
              <a:buChar char="§"/>
              <a:defRPr/>
            </a:lvl2pPr>
            <a:lvl3pPr marL="1371600" indent="-381000">
              <a:buFont typeface="Wingdings" panose="05000000000000000000" pitchFamily="2" charset="2"/>
              <a:buChar char="§"/>
              <a:defRPr/>
            </a:lvl3pPr>
            <a:lvl4pPr marL="1828800" indent="-342900">
              <a:buFont typeface="Wingdings" panose="05000000000000000000" pitchFamily="2" charset="2"/>
              <a:buChar char="§"/>
              <a:defRPr/>
            </a:lvl4pPr>
            <a:lvl5pPr marL="2286000" indent="-3429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479" y="6433767"/>
            <a:ext cx="512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5" name="Google Shape;153;p20"/>
          <p:cNvGrpSpPr/>
          <p:nvPr/>
        </p:nvGrpSpPr>
        <p:grpSpPr>
          <a:xfrm rot="5400000">
            <a:off x="4327074" y="870213"/>
            <a:ext cx="5697284" cy="5472759"/>
            <a:chOff x="5708850" y="3417450"/>
            <a:chExt cx="2931161" cy="2815646"/>
          </a:xfrm>
        </p:grpSpPr>
        <p:sp>
          <p:nvSpPr>
            <p:cNvPr id="17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0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1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2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grpSp>
        <p:nvGrpSpPr>
          <p:cNvPr id="25" name="Google Shape;153;p20">
            <a:extLst>
              <a:ext uri="{FF2B5EF4-FFF2-40B4-BE49-F238E27FC236}">
                <a16:creationId xmlns:a16="http://schemas.microsoft.com/office/drawing/2014/main" id="{4C0098E6-D3E8-415A-891D-5DC075CAC92C}"/>
              </a:ext>
            </a:extLst>
          </p:cNvPr>
          <p:cNvGrpSpPr/>
          <p:nvPr userDrawn="1"/>
        </p:nvGrpSpPr>
        <p:grpSpPr>
          <a:xfrm rot="5400000">
            <a:off x="4327074" y="870213"/>
            <a:ext cx="5697284" cy="5472759"/>
            <a:chOff x="5708850" y="3417450"/>
            <a:chExt cx="2931161" cy="2815646"/>
          </a:xfrm>
        </p:grpSpPr>
        <p:sp>
          <p:nvSpPr>
            <p:cNvPr id="26" name="Google Shape;154;p20">
              <a:extLst>
                <a:ext uri="{FF2B5EF4-FFF2-40B4-BE49-F238E27FC236}">
                  <a16:creationId xmlns:a16="http://schemas.microsoft.com/office/drawing/2014/main" id="{4669577B-6C14-4AA4-94A7-98BFF8CF4350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155;p20">
              <a:extLst>
                <a:ext uri="{FF2B5EF4-FFF2-40B4-BE49-F238E27FC236}">
                  <a16:creationId xmlns:a16="http://schemas.microsoft.com/office/drawing/2014/main" id="{CC711963-5CD5-4EBC-A34C-E901CE5B20CE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8" name="Google Shape;156;p20">
              <a:extLst>
                <a:ext uri="{FF2B5EF4-FFF2-40B4-BE49-F238E27FC236}">
                  <a16:creationId xmlns:a16="http://schemas.microsoft.com/office/drawing/2014/main" id="{52B3DA53-C0AE-4D34-B027-0DD24AC219FB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9" name="Google Shape;157;p20">
              <a:extLst>
                <a:ext uri="{FF2B5EF4-FFF2-40B4-BE49-F238E27FC236}">
                  <a16:creationId xmlns:a16="http://schemas.microsoft.com/office/drawing/2014/main" id="{FECD59F0-CF78-4014-9300-91F6E3A609E8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30" name="Google Shape;158;p20">
              <a:extLst>
                <a:ext uri="{FF2B5EF4-FFF2-40B4-BE49-F238E27FC236}">
                  <a16:creationId xmlns:a16="http://schemas.microsoft.com/office/drawing/2014/main" id="{9CA5BF5E-288B-4B4B-9086-769334ADDD04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59;p20">
              <a:extLst>
                <a:ext uri="{FF2B5EF4-FFF2-40B4-BE49-F238E27FC236}">
                  <a16:creationId xmlns:a16="http://schemas.microsoft.com/office/drawing/2014/main" id="{5D967E72-5970-4FA4-809E-190F940027C8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60;p20">
              <a:extLst>
                <a:ext uri="{FF2B5EF4-FFF2-40B4-BE49-F238E27FC236}">
                  <a16:creationId xmlns:a16="http://schemas.microsoft.com/office/drawing/2014/main" id="{20C6E88B-E105-4B91-9871-7890737C2FAE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5889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D193775-0A95-4EFD-80E3-C45B16BA9A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5427631"/>
            <a:ext cx="8645979" cy="1158875"/>
          </a:xfrm>
        </p:spPr>
        <p:txBody>
          <a:bodyPr anchor="b"/>
          <a:lstStyle>
            <a:lvl1pPr marL="38100" indent="0" algn="ctr">
              <a:buFontTx/>
              <a:buNone/>
              <a:defRPr>
                <a:solidFill>
                  <a:srgbClr val="FFFFFF">
                    <a:alpha val="85000"/>
                  </a:srgbClr>
                </a:solidFill>
              </a:defRPr>
            </a:lvl1pPr>
            <a:lvl2pPr marL="533400" indent="0" algn="ctr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oogle Shape;153;p20"/>
          <p:cNvGrpSpPr/>
          <p:nvPr/>
        </p:nvGrpSpPr>
        <p:grpSpPr>
          <a:xfrm rot="5400000">
            <a:off x="2118378" y="107849"/>
            <a:ext cx="5594871" cy="5896051"/>
            <a:chOff x="5761540" y="3505439"/>
            <a:chExt cx="2878471" cy="2727657"/>
          </a:xfrm>
        </p:grpSpPr>
        <p:sp>
          <p:nvSpPr>
            <p:cNvPr id="6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9" name="Google Shape;157;p20"/>
            <p:cNvSpPr/>
            <p:nvPr/>
          </p:nvSpPr>
          <p:spPr>
            <a:xfrm rot="16200000">
              <a:off x="5761540" y="3505439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10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>
                  <a:alpha val="40000"/>
                </a:srgbClr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7807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479" y="6433767"/>
            <a:ext cx="512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6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382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;p1" descr="blueprint.png"/>
          <p:cNvPicPr preferRelativeResize="0"/>
          <p:nvPr/>
        </p:nvPicPr>
        <p:blipFill rotWithShape="1">
          <a:blip r:embed="rId1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708" y="504951"/>
            <a:ext cx="8400586" cy="43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707" y="1128682"/>
            <a:ext cx="8400586" cy="5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8479" y="6433767"/>
            <a:ext cx="512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348;p37"/>
          <p:cNvSpPr txBox="1"/>
          <p:nvPr/>
        </p:nvSpPr>
        <p:spPr>
          <a:xfrm>
            <a:off x="151059" y="158976"/>
            <a:ext cx="2128849" cy="1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buSzPts val="1100"/>
            </a:pPr>
            <a:r>
              <a:rPr lang="en-US" sz="800" b="0" dirty="0">
                <a:solidFill>
                  <a:srgbClr val="FFFFFF">
                    <a:alpha val="40000"/>
                  </a:srgbClr>
                </a:solidFill>
                <a:latin typeface="Cousine"/>
                <a:ea typeface="Cousine"/>
                <a:cs typeface="Cousine"/>
                <a:sym typeface="Cousine"/>
              </a:rPr>
              <a:t>GAM100</a:t>
            </a:r>
          </a:p>
        </p:txBody>
      </p:sp>
      <p:sp>
        <p:nvSpPr>
          <p:cNvPr id="11" name="Google Shape;7;p1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" name="Picture 11" descr="Image result for digipen logo">
            <a:extLst>
              <a:ext uri="{FF2B5EF4-FFF2-40B4-BE49-F238E27FC236}">
                <a16:creationId xmlns:a16="http://schemas.microsoft.com/office/drawing/2014/main" id="{BEA6EB7A-C12C-48A0-8F67-D7F171D3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06" y="270191"/>
            <a:ext cx="1286031" cy="376137"/>
          </a:xfrm>
          <a:prstGeom prst="rect">
            <a:avLst/>
          </a:prstGeom>
          <a:noFill/>
        </p:spPr>
      </p:pic>
      <p:pic>
        <p:nvPicPr>
          <p:cNvPr id="10" name="Picture 9" descr="Image result for digipen logo">
            <a:extLst>
              <a:ext uri="{FF2B5EF4-FFF2-40B4-BE49-F238E27FC236}">
                <a16:creationId xmlns:a16="http://schemas.microsoft.com/office/drawing/2014/main" id="{8755CC7A-BBC4-4027-9B2B-557A11142E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06" y="270191"/>
            <a:ext cx="1286031" cy="376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1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small" baseline="0">
          <a:solidFill>
            <a:schemeClr val="bg1"/>
          </a:solidFill>
          <a:latin typeface="Cousine" panose="020B0604020202020204" charset="0"/>
          <a:ea typeface="+mj-ea"/>
          <a:cs typeface="Cousine" panose="020B060402020202020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3200" kern="1200">
          <a:solidFill>
            <a:schemeClr val="bg1">
              <a:alpha val="85000"/>
            </a:schemeClr>
          </a:solidFill>
          <a:latin typeface="Cousine" panose="020B0604020202020204" charset="0"/>
          <a:ea typeface="+mn-ea"/>
          <a:cs typeface="Cousine" panose="020B060402020202020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>
              <a:alpha val="85000"/>
            </a:schemeClr>
          </a:solidFill>
          <a:latin typeface="Cousine" panose="020B0604020202020204" charset="0"/>
          <a:ea typeface="+mn-ea"/>
          <a:cs typeface="Cousine" panose="020B060402020202020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alpha val="85000"/>
            </a:schemeClr>
          </a:solidFill>
          <a:latin typeface="Cousine" panose="020B0604020202020204" charset="0"/>
          <a:ea typeface="+mn-ea"/>
          <a:cs typeface="Cousine" panose="020B060402020202020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alpha val="85000"/>
            </a:schemeClr>
          </a:solidFill>
          <a:latin typeface="Cousine" panose="020B0604020202020204" charset="0"/>
          <a:ea typeface="+mn-ea"/>
          <a:cs typeface="Cousine" panose="020B060402020202020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alpha val="85000"/>
            </a:schemeClr>
          </a:solidFill>
          <a:latin typeface="Cousine" panose="020B0604020202020204" charset="0"/>
          <a:ea typeface="+mn-ea"/>
          <a:cs typeface="Cousine" panose="020B0604020202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Pen-Faculty/CProcessing/wiki/Types/#CP_Color" TargetMode="External"/><Relationship Id="rId2" Type="http://schemas.openxmlformats.org/officeDocument/2006/relationships/hyperlink" Target="https://github.com/DigiPen-Faculty/CProcessing/wiki/Types/#CP_Matrix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igiPen-Faculty/CProcessing/wiki/Types/#CP_Vector" TargetMode="External"/><Relationship Id="rId5" Type="http://schemas.openxmlformats.org/officeDocument/2006/relationships/hyperlink" Target="https://github.com/DigiPen-Faculty/CProcessing/wiki/Types/#CP_Sound" TargetMode="External"/><Relationship Id="rId4" Type="http://schemas.openxmlformats.org/officeDocument/2006/relationships/hyperlink" Target="https://github.com/DigiPen-Faculty/CProcessing/wiki/Types/#CP_Imag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Pen-Faculty/CProcessing/wiki/Settings#CP_Settings_Fill" TargetMode="Externa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Pen-Faculty/CProcessing/wiki/Settings#CP_Settings_EllipseMode" TargetMode="External"/><Relationship Id="rId2" Type="http://schemas.openxmlformats.org/officeDocument/2006/relationships/hyperlink" Target="https://github.com/DigiPen-Faculty/CProcessing/wiki/Settings#CP_Settings_RectMod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DigiPen-Faculty/CProcessing/wiki/Settings#CP_Settings_ImageMo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Pen-Faculty/CProcessing/wiki/Image#CP_Image_Free" TargetMode="External"/><Relationship Id="rId2" Type="http://schemas.openxmlformats.org/officeDocument/2006/relationships/hyperlink" Target="https://github.com/DigiPen-Faculty/CProcessing/wiki/Image#CP_Image_Load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DigiPen-Faculty/CProcessing/wiki/Image#CP_Image_Draw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Pen-Faculty/CProcessing/wiki/Graphics#CP_Graphics_DrawCircle" TargetMode="External"/><Relationship Id="rId2" Type="http://schemas.openxmlformats.org/officeDocument/2006/relationships/hyperlink" Target="https://github.com/DigiPen-Faculty/CProcessing/wiki/Graphics#CP_Graphics_DrawRect" TargetMode="Externa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Pen-Faculty/CProcessing/wiki/Input#CP_Input_GetMouseY" TargetMode="External"/><Relationship Id="rId2" Type="http://schemas.openxmlformats.org/officeDocument/2006/relationships/hyperlink" Target="https://github.com/DigiPen-Faculty/CProcessing/wiki/Input#CP_Input_GetMouseX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DigiPen-Faculty/CProcessing/wiki/Input#CP_Input_GetMouseWorldY" TargetMode="External"/><Relationship Id="rId4" Type="http://schemas.openxmlformats.org/officeDocument/2006/relationships/hyperlink" Target="https://github.com/DigiPen-Faculty/CProcessing/wiki/Input#CP_Input_GetMouseWorldX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Pen-Faculty/CProcessing/wiki/System#CP_System_GetDt" TargetMode="Externa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cap="all" dirty="0"/>
              <a:t>//Game Development basics</a:t>
            </a:r>
            <a:br>
              <a:rPr lang="en-US" sz="3200" cap="all" dirty="0"/>
            </a:br>
            <a:endParaRPr sz="3200" cap="all" dirty="0"/>
          </a:p>
        </p:txBody>
      </p:sp>
      <p:sp>
        <p:nvSpPr>
          <p:cNvPr id="4" name="Google Shape;348;p37"/>
          <p:cNvSpPr txBox="1"/>
          <p:nvPr/>
        </p:nvSpPr>
        <p:spPr>
          <a:xfrm>
            <a:off x="5401159" y="6378798"/>
            <a:ext cx="3552772" cy="3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SzPts val="1100"/>
            </a:pPr>
            <a:r>
              <a:rPr lang="en-US" sz="900" b="1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CSD1400/GAM100 – week04 – Game development basics</a:t>
            </a:r>
            <a:endParaRPr sz="9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F843B-6844-4575-85BF-CA01A507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is a frame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6BA593-3B42-4220-8FAC-C142A1768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Any Video is a sequence of still images</a:t>
            </a:r>
          </a:p>
          <a:p>
            <a:endParaRPr lang="en-SG" dirty="0"/>
          </a:p>
          <a:p>
            <a:r>
              <a:rPr lang="en-SG" dirty="0"/>
              <a:t>One still image =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3EC50-E0A7-48F7-9AD5-4B38FF83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980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BA7568-A46E-414C-A7BB-006BE2F0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Movie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81588-73A3-401E-B7D0-8026FD09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1028" name="Picture 4" descr="Image result for movie strip">
            <a:extLst>
              <a:ext uri="{FF2B5EF4-FFF2-40B4-BE49-F238E27FC236}">
                <a16:creationId xmlns:a16="http://schemas.microsoft.com/office/drawing/2014/main" id="{29BBDFA4-86E6-410B-981B-D7EBFE879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917957"/>
            <a:ext cx="7924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BA7568-A46E-414C-A7BB-006BE2F0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8" y="504951"/>
            <a:ext cx="8400586" cy="439547"/>
          </a:xfrm>
        </p:spPr>
        <p:txBody>
          <a:bodyPr/>
          <a:lstStyle/>
          <a:p>
            <a:r>
              <a:rPr lang="en-SG" dirty="0"/>
              <a:t>Movie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81588-73A3-401E-B7D0-8026FD09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01C-7E61-4D5D-9BDA-FEE342D93597}"/>
              </a:ext>
            </a:extLst>
          </p:cNvPr>
          <p:cNvSpPr/>
          <p:nvPr/>
        </p:nvSpPr>
        <p:spPr>
          <a:xfrm>
            <a:off x="3091666" y="4848619"/>
            <a:ext cx="1328632" cy="567732"/>
          </a:xfrm>
          <a:prstGeom prst="rect">
            <a:avLst/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US" sz="2000" cap="small" dirty="0">
                <a:solidFill>
                  <a:schemeClr val="bg1"/>
                </a:solidFill>
              </a:rPr>
              <a:t>1 Frame</a:t>
            </a:r>
          </a:p>
        </p:txBody>
      </p:sp>
      <p:sp>
        <p:nvSpPr>
          <p:cNvPr id="11" name="Right Arrow 1">
            <a:extLst>
              <a:ext uri="{FF2B5EF4-FFF2-40B4-BE49-F238E27FC236}">
                <a16:creationId xmlns:a16="http://schemas.microsoft.com/office/drawing/2014/main" id="{FD20B297-7EBD-4266-88F1-C6C36818E637}"/>
              </a:ext>
            </a:extLst>
          </p:cNvPr>
          <p:cNvSpPr/>
          <p:nvPr/>
        </p:nvSpPr>
        <p:spPr>
          <a:xfrm rot="14219451">
            <a:off x="2619952" y="4302670"/>
            <a:ext cx="554181" cy="439547"/>
          </a:xfrm>
          <a:prstGeom prst="rightArrow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FCFF9-9DF5-4E39-B5F3-A92C5E0B7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" y="1955240"/>
            <a:ext cx="7924801" cy="29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2D8-FE1E-499C-A53B-15DB3336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F21DA-D8EB-4ED4-B4EA-70F61908F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Picture 2" descr="https://retrogamezone.co.uk/images/sprites/pc/dayofthetentaclesheet1.gif">
            <a:extLst>
              <a:ext uri="{FF2B5EF4-FFF2-40B4-BE49-F238E27FC236}">
                <a16:creationId xmlns:a16="http://schemas.microsoft.com/office/drawing/2014/main" id="{625136D7-BC08-4142-88D1-322D50745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87"/>
          <a:stretch/>
        </p:blipFill>
        <p:spPr bwMode="auto">
          <a:xfrm>
            <a:off x="542693" y="2680853"/>
            <a:ext cx="8229600" cy="12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2D8-FE1E-499C-A53B-15DB3336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F21DA-D8EB-4ED4-B4EA-70F61908F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61EF0-5708-4F2E-8577-27D5D381AB07}"/>
              </a:ext>
            </a:extLst>
          </p:cNvPr>
          <p:cNvSpPr/>
          <p:nvPr/>
        </p:nvSpPr>
        <p:spPr>
          <a:xfrm>
            <a:off x="4037187" y="4441372"/>
            <a:ext cx="1328632" cy="567732"/>
          </a:xfrm>
          <a:prstGeom prst="rect">
            <a:avLst/>
          </a:prstGeom>
          <a:solidFill>
            <a:schemeClr val="bg1">
              <a:alpha val="15000"/>
            </a:schemeClr>
          </a:solidFill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US" sz="2000" cap="small" dirty="0">
                <a:solidFill>
                  <a:schemeClr val="bg1"/>
                </a:solidFill>
              </a:rPr>
              <a:t>1 Frame</a:t>
            </a:r>
          </a:p>
        </p:txBody>
      </p:sp>
      <p:sp>
        <p:nvSpPr>
          <p:cNvPr id="6" name="Right Arrow 1">
            <a:extLst>
              <a:ext uri="{FF2B5EF4-FFF2-40B4-BE49-F238E27FC236}">
                <a16:creationId xmlns:a16="http://schemas.microsoft.com/office/drawing/2014/main" id="{441BF47A-57E1-433D-B34C-FE2AFF65C9F3}"/>
              </a:ext>
            </a:extLst>
          </p:cNvPr>
          <p:cNvSpPr/>
          <p:nvPr/>
        </p:nvSpPr>
        <p:spPr>
          <a:xfrm rot="14219451">
            <a:off x="3565473" y="3895423"/>
            <a:ext cx="554181" cy="439547"/>
          </a:xfrm>
          <a:prstGeom prst="rightArrow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6B487-4D66-4DA8-AD9F-59E3CFA5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694" y="2721045"/>
            <a:ext cx="8210782" cy="10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B90244-E46A-45E0-B8F9-AC2F7ED5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videogames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3B7D9D-6F93-49DE-AC3C-EAE6C1A7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We are also displaying a sequence of still images</a:t>
            </a:r>
          </a:p>
          <a:p>
            <a:endParaRPr lang="en-SG" dirty="0"/>
          </a:p>
          <a:p>
            <a:r>
              <a:rPr lang="en-SG"/>
              <a:t>Frames are </a:t>
            </a:r>
            <a:r>
              <a:rPr lang="en-SG" dirty="0"/>
              <a:t>generated in </a:t>
            </a:r>
            <a:r>
              <a:rPr lang="en-SG" b="1" dirty="0">
                <a:solidFill>
                  <a:schemeClr val="bg1"/>
                </a:solidFill>
              </a:rPr>
              <a:t>real time</a:t>
            </a:r>
          </a:p>
          <a:p>
            <a:pPr lvl="1"/>
            <a:r>
              <a:rPr lang="en-SG" dirty="0"/>
              <a:t>Games need to react to User inputs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61999-58E0-41EC-AA4B-7ECE10455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80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FDB4-3077-4F2A-8C34-1BF2C196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Frame per seconds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2772-F078-457A-8F22-2F3F8219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/>
              <a:t>Number of still images displayed per second</a:t>
            </a:r>
          </a:p>
          <a:p>
            <a:endParaRPr lang="en-SG" dirty="0"/>
          </a:p>
          <a:p>
            <a:r>
              <a:rPr lang="en-SG" dirty="0"/>
              <a:t>Some Metrics</a:t>
            </a:r>
          </a:p>
          <a:p>
            <a:pPr lvl="1"/>
            <a:r>
              <a:rPr lang="en-SG" dirty="0"/>
              <a:t>(old) Movie industry: 24 fps</a:t>
            </a:r>
          </a:p>
          <a:p>
            <a:pPr lvl="1"/>
            <a:r>
              <a:rPr lang="en-SG" dirty="0"/>
              <a:t>TV : 30 fps (+)</a:t>
            </a:r>
          </a:p>
          <a:p>
            <a:pPr lvl="1"/>
            <a:r>
              <a:rPr lang="en-SG" dirty="0"/>
              <a:t>Videogame industry: 60 fps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554D8-6C4B-4B8E-B50A-257EB10F8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48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Frame</a:t>
            </a:r>
          </a:p>
          <a:p>
            <a:pPr lvl="1"/>
            <a:r>
              <a:rPr lang="en-US" dirty="0"/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State machine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Rendering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Input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Movement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1206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2E7-28EB-4E17-B6C0-C43AE9DF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Goal of a Game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98115-661B-4962-ADC1-3D7F21325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Generate </a:t>
            </a:r>
            <a:r>
              <a:rPr lang="en-SG" b="1" dirty="0">
                <a:solidFill>
                  <a:schemeClr val="bg1"/>
                </a:solidFill>
              </a:rPr>
              <a:t>1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2D0D9-102B-48F3-976D-0E5F78991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4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9D1A-EBE5-4D19-8847-17EAB521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Game loop 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0091-64A8-477C-957F-C03561B6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/>
              <a:t>Need to run Fast enough </a:t>
            </a:r>
          </a:p>
          <a:p>
            <a:pPr lvl="1"/>
            <a:r>
              <a:rPr lang="en-SG" dirty="0"/>
              <a:t>60 times per seconds at least</a:t>
            </a:r>
          </a:p>
          <a:p>
            <a:pPr lvl="1"/>
            <a:endParaRPr lang="en-SG" dirty="0"/>
          </a:p>
          <a:p>
            <a:r>
              <a:rPr lang="en-SG" dirty="0"/>
              <a:t>Cannot be frozen</a:t>
            </a:r>
          </a:p>
          <a:p>
            <a:pPr lvl="1"/>
            <a:r>
              <a:rPr lang="en-SG" dirty="0"/>
              <a:t>gets / </a:t>
            </a:r>
            <a:r>
              <a:rPr lang="en-SG" dirty="0" err="1"/>
              <a:t>scanf</a:t>
            </a:r>
            <a:r>
              <a:rPr lang="en-SG" dirty="0"/>
              <a:t>… cannot be used</a:t>
            </a:r>
          </a:p>
          <a:p>
            <a:pPr lvl="1"/>
            <a:endParaRPr lang="en-SG" dirty="0"/>
          </a:p>
          <a:p>
            <a:r>
              <a:rPr lang="en-SG" dirty="0"/>
              <a:t>Need to calculate every change</a:t>
            </a:r>
          </a:p>
          <a:p>
            <a:pPr lvl="1"/>
            <a:r>
              <a:rPr lang="en-SG" dirty="0"/>
              <a:t>To be able to render a frame that follows the previous one seamlessly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AAF7E-7C67-4CB5-BE36-B7039E0A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099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Part I</a:t>
            </a:r>
          </a:p>
          <a:p>
            <a:pPr lvl="1"/>
            <a:r>
              <a:rPr lang="en-US" dirty="0"/>
              <a:t>Intro</a:t>
            </a:r>
          </a:p>
          <a:p>
            <a:pPr lvl="1"/>
            <a:r>
              <a:rPr lang="en-US" dirty="0"/>
              <a:t>Frame</a:t>
            </a:r>
          </a:p>
          <a:p>
            <a:pPr lvl="1"/>
            <a:r>
              <a:rPr lang="en-US" dirty="0"/>
              <a:t>Game Loop</a:t>
            </a:r>
          </a:p>
          <a:p>
            <a:r>
              <a:rPr lang="en-US" dirty="0"/>
              <a:t>Part II</a:t>
            </a:r>
          </a:p>
          <a:p>
            <a:pPr lvl="1"/>
            <a:r>
              <a:rPr lang="en-US" dirty="0"/>
              <a:t>State machine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Movement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5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Simple game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28682"/>
            <a:ext cx="5371868" cy="5227667"/>
          </a:xfrm>
        </p:spPr>
        <p:txBody>
          <a:bodyPr>
            <a:normAutofit fontScale="70000" lnSpcReduction="2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Process Input</a:t>
            </a:r>
          </a:p>
          <a:p>
            <a:pPr lvl="1"/>
            <a:r>
              <a:rPr lang="en-SG" dirty="0"/>
              <a:t>Player / Network</a:t>
            </a:r>
          </a:p>
          <a:p>
            <a:pPr lvl="1"/>
            <a:endParaRPr lang="en-SG" dirty="0"/>
          </a:p>
          <a:p>
            <a:r>
              <a:rPr lang="en-SG" b="1" dirty="0">
                <a:solidFill>
                  <a:schemeClr val="bg1"/>
                </a:solidFill>
              </a:rPr>
              <a:t>Update the simulation</a:t>
            </a:r>
          </a:p>
          <a:p>
            <a:pPr lvl="1"/>
            <a:r>
              <a:rPr lang="en-SG" dirty="0"/>
              <a:t>Movements</a:t>
            </a:r>
          </a:p>
          <a:p>
            <a:pPr lvl="1"/>
            <a:r>
              <a:rPr lang="en-SG" dirty="0"/>
              <a:t>Collisions</a:t>
            </a:r>
          </a:p>
          <a:p>
            <a:pPr lvl="1"/>
            <a:r>
              <a:rPr lang="en-SG" dirty="0"/>
              <a:t>Game Rules</a:t>
            </a:r>
          </a:p>
          <a:p>
            <a:pPr lvl="1"/>
            <a:endParaRPr lang="en-SG" dirty="0"/>
          </a:p>
          <a:p>
            <a:r>
              <a:rPr lang="en-SG" b="1" dirty="0">
                <a:solidFill>
                  <a:schemeClr val="bg1"/>
                </a:solidFill>
              </a:rPr>
              <a:t>Render </a:t>
            </a:r>
          </a:p>
          <a:p>
            <a:pPr lvl="1"/>
            <a:r>
              <a:rPr lang="en-SG" dirty="0"/>
              <a:t>Draws the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2CC597-9E76-4023-90F6-75A90AED5C42}"/>
              </a:ext>
            </a:extLst>
          </p:cNvPr>
          <p:cNvSpPr/>
          <p:nvPr/>
        </p:nvSpPr>
        <p:spPr>
          <a:xfrm>
            <a:off x="5853179" y="2285970"/>
            <a:ext cx="2715300" cy="2806324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 = 1;</a:t>
            </a:r>
          </a:p>
          <a:p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main</a:t>
            </a:r>
            <a:r>
              <a:rPr lang="en-SG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SG" sz="1100" dirty="0">
                <a:latin typeface="Consolas" panose="020B0609020204030204" pitchFamily="49" charset="0"/>
              </a:rPr>
              <a:t>{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Initialization</a:t>
            </a:r>
            <a:endParaRPr lang="en-SG" sz="1100" dirty="0">
              <a:latin typeface="Consolas" panose="020B0609020204030204" pitchFamily="49" charset="0"/>
            </a:endParaRPr>
          </a:p>
          <a:p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Loop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SG" sz="1100" dirty="0">
                <a:latin typeface="Consolas" panose="020B0609020204030204" pitchFamily="49" charset="0"/>
              </a:rPr>
              <a:t> (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)</a:t>
            </a: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{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</a:t>
            </a:r>
            <a:r>
              <a:rPr lang="en-SG" sz="1100" dirty="0" err="1">
                <a:solidFill>
                  <a:srgbClr val="483D8B"/>
                </a:solidFill>
                <a:latin typeface="Consolas" panose="020B0609020204030204" pitchFamily="49" charset="0"/>
              </a:rPr>
              <a:t>ProcessInput</a:t>
            </a:r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Update();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Render();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SG" sz="1100" dirty="0">
                <a:latin typeface="Consolas" panose="020B0609020204030204" pitchFamily="49" charset="0"/>
              </a:rPr>
              <a:t> 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Shutdown</a:t>
            </a:r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latin typeface="Consolas" panose="020B0609020204030204" pitchFamily="49" charset="0"/>
              </a:rPr>
              <a:t>}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15053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E650-D751-03B6-A053-3F428B43E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Pitstop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BA79-27E1-70BD-158A-84AE4CA6A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What did I just see?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ED2D-402B-2484-056A-E1373EBF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572B2-1845-16AD-8BA6-A310E91AD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773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98F5-F669-FDB4-8144-4CC509E7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are these?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2982F-B2C8-BB5C-CDFE-FCDC6AA1B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8F1CB-30BB-5502-29FB-B6518B6F5BE2}"/>
              </a:ext>
            </a:extLst>
          </p:cNvPr>
          <p:cNvSpPr/>
          <p:nvPr/>
        </p:nvSpPr>
        <p:spPr>
          <a:xfrm>
            <a:off x="2211946" y="1011665"/>
            <a:ext cx="4720107" cy="5354935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SG" sz="20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SG" sz="2000" dirty="0">
                <a:latin typeface="Consolas" panose="020B0609020204030204" pitchFamily="49" charset="0"/>
              </a:rPr>
              <a:t> </a:t>
            </a:r>
            <a:r>
              <a:rPr lang="en-SG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dirty="0">
                <a:latin typeface="Consolas" panose="020B0609020204030204" pitchFamily="49" charset="0"/>
              </a:rPr>
              <a:t> </a:t>
            </a:r>
            <a:r>
              <a:rPr lang="en-SG" sz="2000" dirty="0" err="1">
                <a:latin typeface="Consolas" panose="020B0609020204030204" pitchFamily="49" charset="0"/>
              </a:rPr>
              <a:t>bGameIsRunning</a:t>
            </a:r>
            <a:r>
              <a:rPr lang="en-SG" sz="2000" dirty="0">
                <a:latin typeface="Consolas" panose="020B0609020204030204" pitchFamily="49" charset="0"/>
              </a:rPr>
              <a:t> = 1;</a:t>
            </a:r>
          </a:p>
          <a:p>
            <a:endParaRPr lang="en-SG" sz="2000" dirty="0">
              <a:latin typeface="Consolas" panose="020B0609020204030204" pitchFamily="49" charset="0"/>
            </a:endParaRPr>
          </a:p>
          <a:p>
            <a:r>
              <a:rPr lang="en-SG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2000" dirty="0">
                <a:latin typeface="Consolas" panose="020B0609020204030204" pitchFamily="49" charset="0"/>
              </a:rPr>
              <a:t> </a:t>
            </a:r>
            <a:r>
              <a:rPr lang="en-SG" sz="2000" dirty="0">
                <a:solidFill>
                  <a:srgbClr val="483D8B"/>
                </a:solidFill>
                <a:latin typeface="Consolas" panose="020B0609020204030204" pitchFamily="49" charset="0"/>
              </a:rPr>
              <a:t>main</a:t>
            </a:r>
            <a:r>
              <a:rPr lang="en-SG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SG" sz="2000" dirty="0">
                <a:latin typeface="Consolas" panose="020B0609020204030204" pitchFamily="49" charset="0"/>
              </a:rPr>
              <a:t>{</a:t>
            </a:r>
          </a:p>
          <a:p>
            <a:r>
              <a:rPr lang="en-SG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Initialization</a:t>
            </a:r>
            <a:endParaRPr lang="en-SG" sz="2000" dirty="0">
              <a:latin typeface="Consolas" panose="020B0609020204030204" pitchFamily="49" charset="0"/>
            </a:endParaRPr>
          </a:p>
          <a:p>
            <a:endParaRPr lang="en-SG" sz="2000" dirty="0">
              <a:latin typeface="Consolas" panose="020B0609020204030204" pitchFamily="49" charset="0"/>
            </a:endParaRPr>
          </a:p>
          <a:p>
            <a:pPr lvl="3"/>
            <a:r>
              <a:rPr lang="en-SG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Loop</a:t>
            </a:r>
            <a:endParaRPr lang="en-SG" sz="2000" dirty="0">
              <a:latin typeface="Consolas" panose="020B0609020204030204" pitchFamily="49" charset="0"/>
            </a:endParaRPr>
          </a:p>
          <a:p>
            <a:pPr lvl="3"/>
            <a:r>
              <a:rPr lang="en-SG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SG" sz="2000" dirty="0">
                <a:latin typeface="Consolas" panose="020B0609020204030204" pitchFamily="49" charset="0"/>
              </a:rPr>
              <a:t> (</a:t>
            </a:r>
            <a:r>
              <a:rPr lang="en-SG" sz="2000" dirty="0" err="1">
                <a:latin typeface="Consolas" panose="020B0609020204030204" pitchFamily="49" charset="0"/>
              </a:rPr>
              <a:t>bGameIsRunning</a:t>
            </a:r>
            <a:r>
              <a:rPr lang="en-SG" sz="2000" dirty="0">
                <a:latin typeface="Consolas" panose="020B0609020204030204" pitchFamily="49" charset="0"/>
              </a:rPr>
              <a:t>)</a:t>
            </a:r>
          </a:p>
          <a:p>
            <a:pPr lvl="3"/>
            <a:r>
              <a:rPr lang="en-SG" sz="2000" dirty="0">
                <a:latin typeface="Consolas" panose="020B0609020204030204" pitchFamily="49" charset="0"/>
              </a:rPr>
              <a:t>    {</a:t>
            </a:r>
          </a:p>
          <a:p>
            <a:pPr lvl="3"/>
            <a:r>
              <a:rPr lang="en-SG" sz="2000" dirty="0">
                <a:solidFill>
                  <a:srgbClr val="483D8B"/>
                </a:solidFill>
                <a:latin typeface="Consolas" panose="020B0609020204030204" pitchFamily="49" charset="0"/>
              </a:rPr>
              <a:t>        </a:t>
            </a:r>
            <a:r>
              <a:rPr lang="en-SG" sz="2000" dirty="0" err="1">
                <a:solidFill>
                  <a:srgbClr val="483D8B"/>
                </a:solidFill>
                <a:latin typeface="Consolas" panose="020B0609020204030204" pitchFamily="49" charset="0"/>
              </a:rPr>
              <a:t>ProcessInput</a:t>
            </a:r>
            <a:r>
              <a:rPr lang="en-SG" sz="2000" dirty="0">
                <a:solidFill>
                  <a:srgbClr val="483D8B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SG" sz="2000" dirty="0">
                <a:solidFill>
                  <a:srgbClr val="483D8B"/>
                </a:solidFill>
                <a:latin typeface="Consolas" panose="020B0609020204030204" pitchFamily="49" charset="0"/>
              </a:rPr>
              <a:t>        Update();</a:t>
            </a:r>
          </a:p>
          <a:p>
            <a:pPr lvl="3"/>
            <a:r>
              <a:rPr lang="en-SG" sz="2000" dirty="0">
                <a:solidFill>
                  <a:srgbClr val="483D8B"/>
                </a:solidFill>
                <a:latin typeface="Consolas" panose="020B0609020204030204" pitchFamily="49" charset="0"/>
              </a:rPr>
              <a:t>        Render();</a:t>
            </a:r>
            <a:endParaRPr lang="en-SG" sz="2000" dirty="0">
              <a:latin typeface="Consolas" panose="020B0609020204030204" pitchFamily="49" charset="0"/>
            </a:endParaRPr>
          </a:p>
          <a:p>
            <a:pPr lvl="3"/>
            <a:r>
              <a:rPr lang="en-SG" sz="2000" dirty="0">
                <a:latin typeface="Consolas" panose="020B0609020204030204" pitchFamily="49" charset="0"/>
              </a:rPr>
              <a:t>    }</a:t>
            </a:r>
          </a:p>
          <a:p>
            <a:r>
              <a:rPr lang="en-SG" sz="2000" dirty="0">
                <a:latin typeface="Consolas" panose="020B0609020204030204" pitchFamily="49" charset="0"/>
              </a:rPr>
              <a:t> </a:t>
            </a:r>
          </a:p>
          <a:p>
            <a:r>
              <a:rPr lang="en-SG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Shutdown</a:t>
            </a:r>
            <a:endParaRPr lang="en-SG" sz="2000" dirty="0">
              <a:latin typeface="Consolas" panose="020B0609020204030204" pitchFamily="49" charset="0"/>
            </a:endParaRPr>
          </a:p>
          <a:p>
            <a:r>
              <a:rPr lang="en-SG" sz="2000" dirty="0">
                <a:latin typeface="Consolas" panose="020B0609020204030204" pitchFamily="49" charset="0"/>
              </a:rPr>
              <a:t>}</a:t>
            </a:r>
            <a:endParaRPr lang="en-SG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F60774-EDA8-4C67-D9C6-557DB1D748BA}"/>
              </a:ext>
            </a:extLst>
          </p:cNvPr>
          <p:cNvSpPr/>
          <p:nvPr/>
        </p:nvSpPr>
        <p:spPr>
          <a:xfrm>
            <a:off x="3065172" y="3721994"/>
            <a:ext cx="3110248" cy="106250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6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28682"/>
            <a:ext cx="5371868" cy="5227667"/>
          </a:xfrm>
        </p:spPr>
        <p:txBody>
          <a:bodyPr>
            <a:normAutofit fontScale="85000" lnSpcReduction="2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They are functions</a:t>
            </a:r>
          </a:p>
          <a:p>
            <a:pPr lvl="1"/>
            <a:r>
              <a:rPr lang="en-SG" dirty="0"/>
              <a:t>Just like your “main” function</a:t>
            </a:r>
          </a:p>
          <a:p>
            <a:pPr lvl="1"/>
            <a:r>
              <a:rPr lang="en-SG" dirty="0"/>
              <a:t>Functions are bodies of statements</a:t>
            </a:r>
          </a:p>
          <a:p>
            <a:pPr lvl="1"/>
            <a:r>
              <a:rPr lang="en-SG" dirty="0"/>
              <a:t>When “called”, they execute those statements</a:t>
            </a:r>
          </a:p>
          <a:p>
            <a:pPr lvl="1"/>
            <a:r>
              <a:rPr lang="en-SG" dirty="0"/>
              <a:t>A function is called in a statement with “()”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2CC597-9E76-4023-90F6-75A90AED5C42}"/>
              </a:ext>
            </a:extLst>
          </p:cNvPr>
          <p:cNvSpPr/>
          <p:nvPr/>
        </p:nvSpPr>
        <p:spPr>
          <a:xfrm>
            <a:off x="5853179" y="2285970"/>
            <a:ext cx="2715300" cy="2806324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 = 1;</a:t>
            </a:r>
          </a:p>
          <a:p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main</a:t>
            </a:r>
            <a:r>
              <a:rPr lang="en-SG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SG" sz="1100" dirty="0">
                <a:latin typeface="Consolas" panose="020B0609020204030204" pitchFamily="49" charset="0"/>
              </a:rPr>
              <a:t>{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Initialization</a:t>
            </a:r>
            <a:endParaRPr lang="en-SG" sz="1100" dirty="0">
              <a:latin typeface="Consolas" panose="020B0609020204030204" pitchFamily="49" charset="0"/>
            </a:endParaRPr>
          </a:p>
          <a:p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Loop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SG" sz="1100" dirty="0">
                <a:latin typeface="Consolas" panose="020B0609020204030204" pitchFamily="49" charset="0"/>
              </a:rPr>
              <a:t> (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)</a:t>
            </a: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{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</a:t>
            </a:r>
            <a:r>
              <a:rPr lang="en-SG" sz="1100" dirty="0" err="1">
                <a:solidFill>
                  <a:srgbClr val="483D8B"/>
                </a:solidFill>
                <a:latin typeface="Consolas" panose="020B0609020204030204" pitchFamily="49" charset="0"/>
              </a:rPr>
              <a:t>ProcessInput</a:t>
            </a:r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Update();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Render();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}</a:t>
            </a:r>
          </a:p>
          <a:p>
            <a:r>
              <a:rPr lang="en-SG" sz="1100" dirty="0">
                <a:latin typeface="Consolas" panose="020B0609020204030204" pitchFamily="49" charset="0"/>
              </a:rPr>
              <a:t> 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Shutdown</a:t>
            </a:r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latin typeface="Consolas" panose="020B0609020204030204" pitchFamily="49" charset="0"/>
              </a:rPr>
              <a:t>}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875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28682"/>
            <a:ext cx="3871882" cy="5227667"/>
          </a:xfrm>
        </p:spPr>
        <p:txBody>
          <a:bodyPr>
            <a:normAutofit fontScale="70000" lnSpcReduction="2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Why Functions</a:t>
            </a:r>
          </a:p>
          <a:p>
            <a:pPr lvl="1"/>
            <a:r>
              <a:rPr lang="en-SG" dirty="0"/>
              <a:t>Programs are meant for process automation</a:t>
            </a:r>
          </a:p>
          <a:p>
            <a:pPr lvl="1"/>
            <a:r>
              <a:rPr lang="en-SG" dirty="0"/>
              <a:t>Repetition is a key component of automation</a:t>
            </a:r>
          </a:p>
          <a:p>
            <a:pPr lvl="1"/>
            <a:r>
              <a:rPr lang="en-SG" dirty="0"/>
              <a:t>Functions allow us to use code repeatedly and efficiently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F064FA-47B6-7666-5BB1-B18B943A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66" y="991674"/>
            <a:ext cx="4182134" cy="52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2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Simple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17" y="1920733"/>
            <a:ext cx="3871882" cy="5227667"/>
          </a:xfrm>
        </p:spPr>
        <p:txBody>
          <a:bodyPr>
            <a:normAutofit lnSpcReduction="1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What it does</a:t>
            </a:r>
          </a:p>
          <a:p>
            <a:pPr lvl="1"/>
            <a:r>
              <a:rPr lang="en-SG" dirty="0"/>
              <a:t>Takes 2 integers as input</a:t>
            </a:r>
          </a:p>
          <a:p>
            <a:pPr lvl="1"/>
            <a:r>
              <a:rPr lang="en-SG" dirty="0"/>
              <a:t>Adds them together</a:t>
            </a:r>
          </a:p>
          <a:p>
            <a:pPr lvl="1"/>
            <a:r>
              <a:rPr lang="en-SG" dirty="0"/>
              <a:t>Returns the result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36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15601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32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Input (parameters)</a:t>
            </a:r>
          </a:p>
          <a:p>
            <a:pPr lvl="1"/>
            <a:r>
              <a:rPr lang="en-SG" sz="5500" dirty="0"/>
              <a:t>This function takes in 2 integers: “a” and “b”</a:t>
            </a:r>
          </a:p>
          <a:p>
            <a:pPr lvl="1"/>
            <a:r>
              <a:rPr lang="en-SG" sz="5500" dirty="0"/>
              <a:t>Not all functions have/require input parameters</a:t>
            </a:r>
          </a:p>
          <a:p>
            <a:pPr lvl="1"/>
            <a:r>
              <a:rPr lang="en-SG" sz="5500" dirty="0"/>
              <a:t>Advance – these are copies of the values that are supplied to them.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36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A039A-9C6D-21A0-8DA3-7993815FB47E}"/>
              </a:ext>
            </a:extLst>
          </p:cNvPr>
          <p:cNvSpPr/>
          <p:nvPr/>
        </p:nvSpPr>
        <p:spPr>
          <a:xfrm>
            <a:off x="6117463" y="2404595"/>
            <a:ext cx="2324637" cy="71209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685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32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Input (parameters)</a:t>
            </a:r>
          </a:p>
          <a:p>
            <a:pPr lvl="1"/>
            <a:r>
              <a:rPr lang="en-SG" sz="5500" dirty="0"/>
              <a:t>Here we see the function being “called”</a:t>
            </a:r>
          </a:p>
          <a:p>
            <a:pPr lvl="1"/>
            <a:r>
              <a:rPr lang="en-SG" sz="5500" dirty="0"/>
              <a:t>It is called with the input arguments “1” and “2”</a:t>
            </a:r>
          </a:p>
          <a:p>
            <a:pPr lvl="1"/>
            <a:r>
              <a:rPr lang="en-SG" sz="5500" dirty="0"/>
              <a:t>Within the “Sum” function:</a:t>
            </a:r>
          </a:p>
          <a:p>
            <a:pPr lvl="2"/>
            <a:r>
              <a:rPr lang="en-SG" sz="5100" dirty="0"/>
              <a:t>a == 1 </a:t>
            </a:r>
          </a:p>
          <a:p>
            <a:pPr lvl="2"/>
            <a:r>
              <a:rPr lang="en-SG" sz="5100" dirty="0"/>
              <a:t>b == 2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31393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1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1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18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Main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()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1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 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1800" b="0" dirty="0">
                <a:solidFill>
                  <a:srgbClr val="8CD0D3"/>
                </a:solidFill>
                <a:highlight>
                  <a:srgbClr val="3F3F3F"/>
                </a:highlight>
              </a:rPr>
              <a:t>1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1800" b="0" dirty="0">
                <a:solidFill>
                  <a:srgbClr val="8CD0D3"/>
                </a:solidFill>
                <a:highlight>
                  <a:srgbClr val="3F3F3F"/>
                </a:highlight>
              </a:rPr>
              <a:t>2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18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printf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1800" b="0" dirty="0">
                <a:solidFill>
                  <a:srgbClr val="CC9393"/>
                </a:solidFill>
                <a:highlight>
                  <a:srgbClr val="3F3F3F"/>
                </a:highlight>
              </a:rPr>
              <a:t>"%d\n"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18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1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1800" b="0" dirty="0">
                <a:solidFill>
                  <a:srgbClr val="8CD0D3"/>
                </a:solidFill>
                <a:highlight>
                  <a:srgbClr val="3F3F3F"/>
                </a:highlight>
              </a:rPr>
              <a:t>0</a:t>
            </a:r>
            <a:r>
              <a:rPr lang="en-SG" sz="18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1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1800" b="1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A039A-9C6D-21A0-8DA3-7993815FB47E}"/>
              </a:ext>
            </a:extLst>
          </p:cNvPr>
          <p:cNvSpPr/>
          <p:nvPr/>
        </p:nvSpPr>
        <p:spPr>
          <a:xfrm>
            <a:off x="5164426" y="4310668"/>
            <a:ext cx="2427670" cy="102118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88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32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Input (parameters)</a:t>
            </a:r>
          </a:p>
          <a:p>
            <a:pPr lvl="1"/>
            <a:r>
              <a:rPr lang="en-SG" sz="5500" dirty="0"/>
              <a:t>Here we see the function being “called”</a:t>
            </a:r>
          </a:p>
          <a:p>
            <a:pPr lvl="1"/>
            <a:r>
              <a:rPr lang="en-SG" sz="5500" dirty="0"/>
              <a:t>It is called with the input arguments “x” and “y”</a:t>
            </a:r>
          </a:p>
          <a:p>
            <a:pPr lvl="1"/>
            <a:r>
              <a:rPr lang="en-SG" sz="5500" dirty="0"/>
              <a:t>Within the “Sum” function:</a:t>
            </a:r>
          </a:p>
          <a:p>
            <a:pPr lvl="2"/>
            <a:r>
              <a:rPr lang="en-SG" sz="5100" dirty="0"/>
              <a:t>a == 3 </a:t>
            </a:r>
          </a:p>
          <a:p>
            <a:pPr lvl="2"/>
            <a:r>
              <a:rPr lang="en-SG" sz="5100" dirty="0"/>
              <a:t>b == 4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206733" y="1057643"/>
            <a:ext cx="4572000" cy="52629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2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8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Main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()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s-E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s-ES" sz="2800" b="1" dirty="0" err="1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s-E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x </a:t>
            </a:r>
            <a:r>
              <a:rPr lang="es-E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s-E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s-ES" sz="2800" b="0" dirty="0">
                <a:solidFill>
                  <a:srgbClr val="8CD0D3"/>
                </a:solidFill>
                <a:highlight>
                  <a:srgbClr val="3F3F3F"/>
                </a:highlight>
              </a:rPr>
              <a:t>3</a:t>
            </a:r>
            <a:r>
              <a:rPr lang="es-E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s-E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y </a:t>
            </a:r>
            <a:r>
              <a:rPr lang="es-E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s-E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s-ES" sz="2800" b="0" dirty="0">
                <a:solidFill>
                  <a:srgbClr val="8CD0D3"/>
                </a:solidFill>
                <a:highlight>
                  <a:srgbClr val="3F3F3F"/>
                </a:highlight>
              </a:rPr>
              <a:t>4</a:t>
            </a:r>
            <a:r>
              <a:rPr lang="es-E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s-ES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U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US" sz="28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U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 </a:t>
            </a:r>
            <a:r>
              <a:rPr lang="en-U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n-US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U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US" sz="28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x</a:t>
            </a:r>
            <a:r>
              <a:rPr lang="en-US" sz="2800" b="1" dirty="0" err="1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US" sz="28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y</a:t>
            </a:r>
            <a:r>
              <a:rPr lang="en-US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US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8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printf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800" b="0" dirty="0">
                <a:solidFill>
                  <a:srgbClr val="CC9393"/>
                </a:solidFill>
                <a:highlight>
                  <a:srgbClr val="3F3F3F"/>
                </a:highlight>
              </a:rPr>
              <a:t>"%d\n"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8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28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800" b="0" dirty="0">
                <a:solidFill>
                  <a:srgbClr val="8CD0D3"/>
                </a:solidFill>
                <a:highlight>
                  <a:srgbClr val="3F3F3F"/>
                </a:highlight>
              </a:rPr>
              <a:t>0</a:t>
            </a:r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28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8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A039A-9C6D-21A0-8DA3-7993815FB47E}"/>
              </a:ext>
            </a:extLst>
          </p:cNvPr>
          <p:cNvSpPr/>
          <p:nvPr/>
        </p:nvSpPr>
        <p:spPr>
          <a:xfrm>
            <a:off x="5108252" y="4070925"/>
            <a:ext cx="3507713" cy="94539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2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400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Input (parameters)</a:t>
            </a:r>
          </a:p>
          <a:p>
            <a:pPr lvl="1"/>
            <a:r>
              <a:rPr lang="en-SG" sz="5500" dirty="0"/>
              <a:t>Not all functions require input parameters.</a:t>
            </a:r>
          </a:p>
          <a:p>
            <a:pPr lvl="1"/>
            <a:r>
              <a:rPr lang="en-SG" sz="5100" dirty="0"/>
              <a:t>This function just prints “Hello World”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1569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void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SayHello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()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printf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400" b="0" dirty="0">
                <a:solidFill>
                  <a:srgbClr val="CC9393"/>
                </a:solidFill>
                <a:highlight>
                  <a:srgbClr val="3F3F3F"/>
                </a:highlight>
              </a:rPr>
              <a:t>"Hello World\n"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4400" dirty="0"/>
          </a:p>
        </p:txBody>
      </p:sp>
    </p:spTree>
    <p:extLst>
      <p:ext uri="{BB962C8B-B14F-4D97-AF65-F5344CB8AC3E}">
        <p14:creationId xmlns:p14="http://schemas.microsoft.com/office/powerpoint/2010/main" val="26731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97AE-1AD3-412E-B183-F1CF4485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1026" name="Picture 2" descr="Image result for game engine architecture">
            <a:extLst>
              <a:ext uri="{FF2B5EF4-FFF2-40B4-BE49-F238E27FC236}">
                <a16:creationId xmlns:a16="http://schemas.microsoft.com/office/drawing/2014/main" id="{9C5E2254-D2A6-4CBF-A7C1-E48F81C9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8"/>
          <a:stretch/>
        </p:blipFill>
        <p:spPr bwMode="auto">
          <a:xfrm>
            <a:off x="452580" y="569316"/>
            <a:ext cx="8238839" cy="597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B2576-7D4E-4221-BE96-3484DC86CF1D}"/>
              </a:ext>
            </a:extLst>
          </p:cNvPr>
          <p:cNvSpPr/>
          <p:nvPr/>
        </p:nvSpPr>
        <p:spPr>
          <a:xfrm>
            <a:off x="5948360" y="6536085"/>
            <a:ext cx="27430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kern="1200" dirty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rPr>
              <a:t>Game Engine Architecture, by Jason Gregory</a:t>
            </a:r>
          </a:p>
        </p:txBody>
      </p:sp>
    </p:spTree>
    <p:extLst>
      <p:ext uri="{BB962C8B-B14F-4D97-AF65-F5344CB8AC3E}">
        <p14:creationId xmlns:p14="http://schemas.microsoft.com/office/powerpoint/2010/main" val="11217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32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Return</a:t>
            </a:r>
          </a:p>
          <a:p>
            <a:pPr lvl="1"/>
            <a:r>
              <a:rPr lang="en-SG" sz="5500" dirty="0"/>
              <a:t>Every function has a return type</a:t>
            </a:r>
          </a:p>
          <a:p>
            <a:pPr lvl="1"/>
            <a:r>
              <a:rPr lang="en-SG" sz="5500" dirty="0"/>
              <a:t>In this example, this function is to return an integer.</a:t>
            </a:r>
          </a:p>
          <a:p>
            <a:pPr lvl="1"/>
            <a:r>
              <a:rPr lang="en-SG" sz="5500" dirty="0"/>
              <a:t>The addition of “a” and “b” will result in an integer. </a:t>
            </a:r>
          </a:p>
          <a:p>
            <a:pPr lvl="1"/>
            <a:r>
              <a:rPr lang="en-SG" sz="5500" dirty="0"/>
              <a:t>This integer is then returned by the function.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36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36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36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36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36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A039A-9C6D-21A0-8DA3-7993815FB47E}"/>
              </a:ext>
            </a:extLst>
          </p:cNvPr>
          <p:cNvSpPr/>
          <p:nvPr/>
        </p:nvSpPr>
        <p:spPr>
          <a:xfrm>
            <a:off x="4237149" y="2404595"/>
            <a:ext cx="824248" cy="66701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30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47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Return</a:t>
            </a:r>
          </a:p>
          <a:p>
            <a:pPr lvl="1"/>
            <a:r>
              <a:rPr lang="en-SG" sz="5500" dirty="0"/>
              <a:t>Here “result” stores the value that is “returned” by the “Sum” function call.</a:t>
            </a:r>
            <a:endParaRPr lang="en-SG" sz="5100" dirty="0"/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33740" y="1625423"/>
            <a:ext cx="4572000" cy="45243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a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)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4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a 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+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b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Main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()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s-E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s-ES" sz="2400" b="1" dirty="0" err="1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s-E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x </a:t>
            </a:r>
            <a:r>
              <a:rPr lang="es-E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s-E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s-ES" sz="2400" b="0" dirty="0">
                <a:solidFill>
                  <a:srgbClr val="8CD0D3"/>
                </a:solidFill>
                <a:highlight>
                  <a:srgbClr val="3F3F3F"/>
                </a:highlight>
              </a:rPr>
              <a:t>3</a:t>
            </a:r>
            <a:r>
              <a:rPr lang="es-E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s-E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y </a:t>
            </a:r>
            <a:r>
              <a:rPr lang="es-E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s-E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s-ES" sz="2400" b="0" dirty="0">
                <a:solidFill>
                  <a:srgbClr val="8CD0D3"/>
                </a:solidFill>
                <a:highlight>
                  <a:srgbClr val="3F3F3F"/>
                </a:highlight>
              </a:rPr>
              <a:t>4</a:t>
            </a:r>
            <a:r>
              <a:rPr lang="es-E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s-ES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U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US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int</a:t>
            </a:r>
            <a:r>
              <a:rPr lang="en-U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 </a:t>
            </a:r>
            <a:r>
              <a:rPr lang="en-U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n-US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Sum</a:t>
            </a:r>
            <a:r>
              <a:rPr lang="en-U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US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x</a:t>
            </a:r>
            <a:r>
              <a:rPr lang="en-US" sz="2400" b="1" dirty="0" err="1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US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y</a:t>
            </a:r>
            <a:r>
              <a:rPr lang="en-US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US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printf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400" b="0" dirty="0">
                <a:solidFill>
                  <a:srgbClr val="CC9393"/>
                </a:solidFill>
                <a:highlight>
                  <a:srgbClr val="3F3F3F"/>
                </a:highlight>
              </a:rPr>
              <a:t>"%d\n"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result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400" b="1" dirty="0">
                <a:solidFill>
                  <a:srgbClr val="DFC47D"/>
                </a:solidFill>
                <a:highlight>
                  <a:srgbClr val="3F3F3F"/>
                </a:highlight>
              </a:rPr>
              <a:t>return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400" b="0" dirty="0">
                <a:solidFill>
                  <a:srgbClr val="8CD0D3"/>
                </a:solidFill>
                <a:highlight>
                  <a:srgbClr val="3F3F3F"/>
                </a:highlight>
              </a:rPr>
              <a:t>0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;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A039A-9C6D-21A0-8DA3-7993815FB47E}"/>
              </a:ext>
            </a:extLst>
          </p:cNvPr>
          <p:cNvSpPr/>
          <p:nvPr/>
        </p:nvSpPr>
        <p:spPr>
          <a:xfrm>
            <a:off x="5164425" y="4159876"/>
            <a:ext cx="3168205" cy="85000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22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400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Return </a:t>
            </a:r>
          </a:p>
          <a:p>
            <a:pPr lvl="1"/>
            <a:r>
              <a:rPr lang="en-SG" sz="5100" dirty="0"/>
              <a:t>Not all functions requires something to be returned.</a:t>
            </a:r>
          </a:p>
          <a:p>
            <a:pPr lvl="1"/>
            <a:r>
              <a:rPr lang="en-SG" sz="5100" dirty="0"/>
              <a:t>This function just prints “Hello World” and does not return anything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F737D-4627-E2D1-20A3-CD051A3C3E56}"/>
              </a:ext>
            </a:extLst>
          </p:cNvPr>
          <p:cNvSpPr txBox="1"/>
          <p:nvPr/>
        </p:nvSpPr>
        <p:spPr>
          <a:xfrm>
            <a:off x="4307983" y="2404595"/>
            <a:ext cx="4572000" cy="1569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rgbClr val="CEDF99"/>
                </a:solidFill>
                <a:highlight>
                  <a:srgbClr val="3F3F3F"/>
                </a:highlight>
              </a:rPr>
              <a:t>void</a:t>
            </a:r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SG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SayHello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()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{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0" dirty="0">
                <a:solidFill>
                  <a:srgbClr val="DCDCCC"/>
                </a:solidFill>
                <a:highlight>
                  <a:srgbClr val="3F3F3F"/>
                </a:highlight>
              </a:rPr>
              <a:t>	</a:t>
            </a:r>
            <a:r>
              <a:rPr lang="en-SG" sz="2400" b="0" dirty="0" err="1">
                <a:solidFill>
                  <a:srgbClr val="DCDCCC"/>
                </a:solidFill>
                <a:highlight>
                  <a:srgbClr val="3F3F3F"/>
                </a:highlight>
              </a:rPr>
              <a:t>printf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400" b="0" dirty="0">
                <a:solidFill>
                  <a:srgbClr val="CC9393"/>
                </a:solidFill>
                <a:highlight>
                  <a:srgbClr val="3F3F3F"/>
                </a:highlight>
              </a:rPr>
              <a:t>"Hello World\n"</a:t>
            </a:r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2400" b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SG" sz="2400" b="1" dirty="0">
                <a:solidFill>
                  <a:srgbClr val="9F9D6D"/>
                </a:solidFill>
                <a:highlight>
                  <a:srgbClr val="3F3F3F"/>
                </a:highlight>
              </a:rPr>
              <a:t>}</a:t>
            </a:r>
            <a:endParaRPr lang="en-SG" sz="4400" dirty="0"/>
          </a:p>
        </p:txBody>
      </p:sp>
    </p:spTree>
    <p:extLst>
      <p:ext uri="{BB962C8B-B14F-4D97-AF65-F5344CB8AC3E}">
        <p14:creationId xmlns:p14="http://schemas.microsoft.com/office/powerpoint/2010/main" val="20005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Function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7" y="1457093"/>
            <a:ext cx="3871882" cy="5227667"/>
          </a:xfrm>
        </p:spPr>
        <p:txBody>
          <a:bodyPr>
            <a:normAutofit fontScale="400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Return </a:t>
            </a:r>
          </a:p>
          <a:p>
            <a:pPr lvl="1"/>
            <a:r>
              <a:rPr lang="en-SG" sz="5100" dirty="0"/>
              <a:t>Return values have different meanings</a:t>
            </a:r>
          </a:p>
          <a:p>
            <a:pPr lvl="1"/>
            <a:r>
              <a:rPr lang="en-SG" sz="4700" dirty="0"/>
              <a:t>Examples:</a:t>
            </a:r>
          </a:p>
          <a:p>
            <a:pPr lvl="2"/>
            <a:r>
              <a:rPr lang="en-SG" sz="4300" dirty="0"/>
              <a:t>Error codes</a:t>
            </a:r>
          </a:p>
          <a:p>
            <a:pPr lvl="2"/>
            <a:r>
              <a:rPr lang="en-SG" sz="4300" dirty="0"/>
              <a:t>Indices/Handles</a:t>
            </a:r>
          </a:p>
          <a:p>
            <a:pPr lvl="2"/>
            <a:r>
              <a:rPr lang="en-SG" sz="4300" dirty="0"/>
              <a:t>Result values</a:t>
            </a:r>
          </a:p>
          <a:p>
            <a:pPr lvl="2"/>
            <a:r>
              <a:rPr lang="en-SG" sz="4300" dirty="0"/>
              <a:t>etc </a:t>
            </a:r>
          </a:p>
          <a:p>
            <a:pPr lvl="1"/>
            <a:r>
              <a:rPr lang="en-SG" sz="4700" dirty="0"/>
              <a:t>Read documentation carefully to know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1026" name="Picture 2" descr="Error Messages in Windows 7 - Win32 apps | Microsoft Docs">
            <a:extLst>
              <a:ext uri="{FF2B5EF4-FFF2-40B4-BE49-F238E27FC236}">
                <a16:creationId xmlns:a16="http://schemas.microsoft.com/office/drawing/2014/main" id="{78176F8F-AC89-817A-D64F-4A50430A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50" y="2201482"/>
            <a:ext cx="37909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6" y="1457093"/>
            <a:ext cx="8400585" cy="5227667"/>
          </a:xfrm>
        </p:spPr>
        <p:txBody>
          <a:bodyPr>
            <a:normAutofit fontScale="700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Types</a:t>
            </a:r>
          </a:p>
          <a:p>
            <a:pPr lvl="1"/>
            <a:r>
              <a:rPr lang="en-SG" sz="5100" dirty="0"/>
              <a:t>You are familiar with the types “int”, “float”, etc.</a:t>
            </a:r>
          </a:p>
          <a:p>
            <a:pPr lvl="1"/>
            <a:r>
              <a:rPr lang="en-SG" sz="5100" dirty="0" err="1"/>
              <a:t>CProcessing</a:t>
            </a:r>
            <a:r>
              <a:rPr lang="en-SG" sz="5100" dirty="0"/>
              <a:t> and other libraries will have their own types for ease of use</a:t>
            </a:r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9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6" y="1457093"/>
            <a:ext cx="8400585" cy="5227667"/>
          </a:xfrm>
        </p:spPr>
        <p:txBody>
          <a:bodyPr>
            <a:normAutofit fontScale="47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Some </a:t>
            </a:r>
            <a:r>
              <a:rPr lang="en-SG" sz="8600" b="1" dirty="0" err="1">
                <a:solidFill>
                  <a:schemeClr val="bg1"/>
                </a:solidFill>
              </a:rPr>
              <a:t>CProcessing</a:t>
            </a:r>
            <a:r>
              <a:rPr lang="en-SG" sz="8600" b="1" dirty="0">
                <a:solidFill>
                  <a:schemeClr val="bg1"/>
                </a:solidFill>
              </a:rPr>
              <a:t> Types</a:t>
            </a:r>
            <a:endParaRPr lang="en-SG" sz="58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SG" sz="67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CP_Matrix</a:t>
            </a:r>
            <a:endParaRPr lang="en-SG" sz="6700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SG" sz="67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CP_Color</a:t>
            </a:r>
            <a:endParaRPr lang="en-SG" sz="67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SG" sz="67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CP_Image</a:t>
            </a:r>
            <a:endParaRPr lang="en-SG" sz="67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SG" sz="67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CP_Sound</a:t>
            </a:r>
            <a:endParaRPr lang="en-SG" sz="6700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SG" sz="67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CP_Vector</a:t>
            </a:r>
            <a:endParaRPr lang="en-SG" sz="67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SG" sz="5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1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6" y="1457093"/>
            <a:ext cx="8400585" cy="5227667"/>
          </a:xfrm>
        </p:spPr>
        <p:txBody>
          <a:bodyPr>
            <a:normAutofit fontScale="62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Types</a:t>
            </a:r>
          </a:p>
          <a:p>
            <a:pPr lvl="1"/>
            <a:r>
              <a:rPr lang="en-SG" sz="5100" dirty="0"/>
              <a:t>For now, treat these types similar to that of “int” and “float”</a:t>
            </a:r>
          </a:p>
          <a:p>
            <a:pPr lvl="1"/>
            <a:r>
              <a:rPr lang="en-SG" sz="5100" dirty="0"/>
              <a:t>Especially when in terms of reading and writing that type.</a:t>
            </a:r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9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1716-374E-44D0-80D5-5172D724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1B0E-7390-4070-9876-DC2561F6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66" y="1457093"/>
            <a:ext cx="8400585" cy="951255"/>
          </a:xfrm>
        </p:spPr>
        <p:txBody>
          <a:bodyPr>
            <a:normAutofit fontScale="47500" lnSpcReduction="20000"/>
          </a:bodyPr>
          <a:lstStyle/>
          <a:p>
            <a:r>
              <a:rPr lang="en-SG" sz="8600" b="1" dirty="0">
                <a:solidFill>
                  <a:schemeClr val="bg1"/>
                </a:solidFill>
              </a:rPr>
              <a:t>Types (example)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BF5E-A8CC-4744-8942-47DF0424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066D7-C70D-7E16-10C2-BBD6347423EC}"/>
              </a:ext>
            </a:extLst>
          </p:cNvPr>
          <p:cNvSpPr txBox="1"/>
          <p:nvPr/>
        </p:nvSpPr>
        <p:spPr>
          <a:xfrm>
            <a:off x="470079" y="2628781"/>
            <a:ext cx="8229599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7F9F7F"/>
                </a:solidFill>
                <a:highlight>
                  <a:srgbClr val="3F3F3F"/>
                </a:highlight>
              </a:rPr>
              <a:t>// Use the </a:t>
            </a:r>
            <a:r>
              <a:rPr lang="en-US" sz="2400" b="1" i="0" dirty="0" err="1">
                <a:solidFill>
                  <a:srgbClr val="7F9F7F"/>
                </a:solidFill>
                <a:highlight>
                  <a:srgbClr val="3F3F3F"/>
                </a:highlight>
              </a:rPr>
              <a:t>CP_Color_Create</a:t>
            </a:r>
            <a:r>
              <a:rPr lang="en-US" sz="2400" b="1" i="0" dirty="0">
                <a:solidFill>
                  <a:srgbClr val="7F9F7F"/>
                </a:solidFill>
                <a:highlight>
                  <a:srgbClr val="3F3F3F"/>
                </a:highlight>
              </a:rPr>
              <a:t> function to create a variable</a:t>
            </a:r>
          </a:p>
          <a:p>
            <a:r>
              <a:rPr lang="en-US" sz="2400" b="0" i="0" dirty="0" err="1">
                <a:solidFill>
                  <a:srgbClr val="DCDCCC"/>
                </a:solidFill>
                <a:highlight>
                  <a:srgbClr val="3F3F3F"/>
                </a:highlight>
              </a:rPr>
              <a:t>CP_Color</a:t>
            </a:r>
            <a:r>
              <a:rPr lang="en-US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 color1 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=</a:t>
            </a:r>
            <a:r>
              <a:rPr lang="en-US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US" sz="2400" b="0" i="0" dirty="0" err="1">
                <a:solidFill>
                  <a:srgbClr val="DCDCCC"/>
                </a:solidFill>
                <a:highlight>
                  <a:srgbClr val="3F3F3F"/>
                </a:highlight>
              </a:rPr>
              <a:t>CP_Color_Create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US" sz="2400" b="0" i="0" dirty="0">
                <a:solidFill>
                  <a:srgbClr val="8CD0D3"/>
                </a:solidFill>
                <a:highlight>
                  <a:srgbClr val="3F3F3F"/>
                </a:highlight>
              </a:rPr>
              <a:t>255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US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US" sz="2400" b="0" i="0" dirty="0">
                <a:solidFill>
                  <a:srgbClr val="8CD0D3"/>
                </a:solidFill>
                <a:highlight>
                  <a:srgbClr val="3F3F3F"/>
                </a:highlight>
              </a:rPr>
              <a:t>40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US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US" sz="2400" b="0" i="0" dirty="0">
                <a:solidFill>
                  <a:srgbClr val="8CD0D3"/>
                </a:solidFill>
                <a:highlight>
                  <a:srgbClr val="3F3F3F"/>
                </a:highlight>
              </a:rPr>
              <a:t>100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,</a:t>
            </a:r>
            <a:r>
              <a:rPr lang="en-US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 </a:t>
            </a:r>
            <a:r>
              <a:rPr lang="en-US" sz="2400" b="0" i="0" dirty="0">
                <a:solidFill>
                  <a:srgbClr val="8CD0D3"/>
                </a:solidFill>
                <a:highlight>
                  <a:srgbClr val="3F3F3F"/>
                </a:highlight>
              </a:rPr>
              <a:t>255</a:t>
            </a:r>
            <a:r>
              <a:rPr lang="en-US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US" sz="2400" b="0" i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endParaRPr lang="en-SG" sz="2400" b="0" i="0" dirty="0">
              <a:solidFill>
                <a:srgbClr val="DCDCCC"/>
              </a:solidFill>
              <a:highlight>
                <a:srgbClr val="3F3F3F"/>
              </a:highlight>
            </a:endParaRPr>
          </a:p>
          <a:p>
            <a:r>
              <a:rPr lang="en-US" sz="2400" b="1" i="0" dirty="0">
                <a:solidFill>
                  <a:srgbClr val="7F9F7F"/>
                </a:solidFill>
                <a:highlight>
                  <a:srgbClr val="3F3F3F"/>
                </a:highlight>
              </a:rPr>
              <a:t>// Set the background with color1 (berry red)</a:t>
            </a:r>
          </a:p>
          <a:p>
            <a:r>
              <a:rPr lang="en-SG" sz="2400" b="0" i="0" dirty="0" err="1">
                <a:solidFill>
                  <a:srgbClr val="DCDCCC"/>
                </a:solidFill>
                <a:highlight>
                  <a:srgbClr val="3F3F3F"/>
                </a:highlight>
              </a:rPr>
              <a:t>CP_Graphics_ClearBackground</a:t>
            </a:r>
            <a:r>
              <a:rPr lang="en-SG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(</a:t>
            </a:r>
            <a:r>
              <a:rPr lang="en-SG" sz="2400" b="0" i="0" dirty="0">
                <a:solidFill>
                  <a:srgbClr val="DCDCCC"/>
                </a:solidFill>
                <a:highlight>
                  <a:srgbClr val="3F3F3F"/>
                </a:highlight>
              </a:rPr>
              <a:t>color1</a:t>
            </a:r>
            <a:r>
              <a:rPr lang="en-SG" sz="2400" b="1" i="0" dirty="0">
                <a:solidFill>
                  <a:srgbClr val="9F9D6D"/>
                </a:solidFill>
                <a:highlight>
                  <a:srgbClr val="3F3F3F"/>
                </a:highlight>
              </a:rPr>
              <a:t>);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97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E650-D751-03B6-A053-3F428B43E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Moving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BA79-27E1-70BD-158A-84AE4CA6A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722" y="4145091"/>
            <a:ext cx="6516242" cy="1046400"/>
          </a:xfrm>
        </p:spPr>
        <p:txBody>
          <a:bodyPr/>
          <a:lstStyle/>
          <a:p>
            <a:r>
              <a:rPr lang="en-SG" dirty="0"/>
              <a:t>You will be using functions and types from libraries and making your own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ED2D-402B-2484-056A-E1373EBF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572B2-1845-16AD-8BA6-A310E91AD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2579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Frame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/>
              <a:t>State machine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Rendering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Input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Movement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840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97AE-1AD3-412E-B183-F1CF44855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1026" name="Picture 2" descr="Image result for game engine architecture">
            <a:extLst>
              <a:ext uri="{FF2B5EF4-FFF2-40B4-BE49-F238E27FC236}">
                <a16:creationId xmlns:a16="http://schemas.microsoft.com/office/drawing/2014/main" id="{9C5E2254-D2A6-4CBF-A7C1-E48F81C9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4"/>
          <a:stretch/>
        </p:blipFill>
        <p:spPr bwMode="auto">
          <a:xfrm>
            <a:off x="452580" y="1297574"/>
            <a:ext cx="8238839" cy="43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8A2D8-8064-4B68-A033-1644BBC5156A}"/>
              </a:ext>
            </a:extLst>
          </p:cNvPr>
          <p:cNvSpPr/>
          <p:nvPr/>
        </p:nvSpPr>
        <p:spPr>
          <a:xfrm>
            <a:off x="5948360" y="6536085"/>
            <a:ext cx="27430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kern="1200" dirty="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rPr>
              <a:t>Game Engine Architecture, by Jason Gregory</a:t>
            </a:r>
          </a:p>
        </p:txBody>
      </p:sp>
    </p:spTree>
    <p:extLst>
      <p:ext uri="{BB962C8B-B14F-4D97-AF65-F5344CB8AC3E}">
        <p14:creationId xmlns:p14="http://schemas.microsoft.com/office/powerpoint/2010/main" val="18133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CC597-9E76-4023-90F6-75A90AED5C42}"/>
              </a:ext>
            </a:extLst>
          </p:cNvPr>
          <p:cNvSpPr/>
          <p:nvPr/>
        </p:nvSpPr>
        <p:spPr>
          <a:xfrm>
            <a:off x="790531" y="1559940"/>
            <a:ext cx="4343951" cy="4721988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SG" sz="11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A31515"/>
                </a:solidFill>
                <a:latin typeface="Consolas" panose="020B0609020204030204" pitchFamily="49" charset="0"/>
              </a:rPr>
              <a:t>"Console/</a:t>
            </a:r>
            <a:r>
              <a:rPr lang="en-SG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Console.h</a:t>
            </a:r>
            <a:r>
              <a:rPr lang="en-SG" sz="11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SG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Windows.h</a:t>
            </a:r>
            <a:r>
              <a:rPr lang="en-SG" sz="11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 = 1;</a:t>
            </a:r>
          </a:p>
          <a:p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SG" sz="1100" dirty="0">
                <a:latin typeface="Consolas" panose="020B0609020204030204" pitchFamily="49" charset="0"/>
              </a:rPr>
              <a:t> </a:t>
            </a:r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main</a:t>
            </a:r>
            <a:r>
              <a:rPr lang="en-SG" sz="1100" dirty="0">
                <a:latin typeface="Consolas" panose="020B0609020204030204" pitchFamily="49" charset="0"/>
              </a:rPr>
              <a:t>()</a:t>
            </a:r>
          </a:p>
          <a:p>
            <a:r>
              <a:rPr lang="en-SG" sz="1100" dirty="0">
                <a:latin typeface="Consolas" panose="020B0609020204030204" pitchFamily="49" charset="0"/>
              </a:rPr>
              <a:t>{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Initialization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SG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[Console initialization here]</a:t>
            </a:r>
          </a:p>
          <a:p>
            <a:endParaRPr lang="en-SG" sz="1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Loop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SG" sz="1100" dirty="0">
                <a:latin typeface="Consolas" panose="020B0609020204030204" pitchFamily="49" charset="0"/>
              </a:rPr>
              <a:t> (</a:t>
            </a:r>
            <a:r>
              <a:rPr lang="en-SG" sz="1100" dirty="0" err="1">
                <a:latin typeface="Consolas" panose="020B0609020204030204" pitchFamily="49" charset="0"/>
              </a:rPr>
              <a:t>bGameIsRunning</a:t>
            </a:r>
            <a:r>
              <a:rPr lang="en-SG" sz="1100" dirty="0">
                <a:latin typeface="Consolas" panose="020B0609020204030204" pitchFamily="49" charset="0"/>
              </a:rPr>
              <a:t>)</a:t>
            </a: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{</a:t>
            </a:r>
          </a:p>
          <a:p>
            <a:pPr lvl="3"/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    // Process Inputs</a:t>
            </a:r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[Input processing here]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        </a:t>
            </a: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</a:t>
            </a:r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// Update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[Update code here]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endParaRPr lang="en-SG" sz="1100" dirty="0">
              <a:solidFill>
                <a:srgbClr val="483D8B"/>
              </a:solidFill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solidFill>
                  <a:srgbClr val="483D8B"/>
                </a:solidFill>
                <a:latin typeface="Consolas" panose="020B0609020204030204" pitchFamily="49" charset="0"/>
              </a:rPr>
              <a:t>        </a:t>
            </a:r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// Render</a:t>
            </a:r>
          </a:p>
          <a:p>
            <a:pPr lvl="3"/>
            <a:r>
              <a:rPr lang="en-SG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[Rendering code here]</a:t>
            </a:r>
            <a:endParaRPr lang="en-SG" sz="1100" dirty="0">
              <a:latin typeface="Consolas" panose="020B0609020204030204" pitchFamily="49" charset="0"/>
            </a:endParaRPr>
          </a:p>
          <a:p>
            <a:pPr lvl="3"/>
            <a:endParaRPr lang="en-SG" sz="11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lvl="3"/>
            <a:r>
              <a:rPr lang="en-SG" sz="1100" dirty="0">
                <a:latin typeface="Consolas" panose="020B0609020204030204" pitchFamily="49" charset="0"/>
              </a:rPr>
              <a:t>}</a:t>
            </a:r>
          </a:p>
          <a:p>
            <a:r>
              <a:rPr lang="en-SG" sz="1100" dirty="0">
                <a:solidFill>
                  <a:srgbClr val="008000"/>
                </a:solidFill>
                <a:latin typeface="Consolas" panose="020B0609020204030204" pitchFamily="49" charset="0"/>
              </a:rPr>
              <a:t>    // Game Shutdown</a:t>
            </a:r>
          </a:p>
          <a:p>
            <a:r>
              <a:rPr lang="en-SG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[Clean shutdown here]</a:t>
            </a:r>
            <a:endParaRPr lang="en-SG" sz="1100" dirty="0">
              <a:latin typeface="Consolas" panose="020B0609020204030204" pitchFamily="49" charset="0"/>
            </a:endParaRPr>
          </a:p>
          <a:p>
            <a:r>
              <a:rPr lang="en-SG" sz="1100" dirty="0">
                <a:latin typeface="Consolas" panose="020B0609020204030204" pitchFamily="49" charset="0"/>
              </a:rPr>
              <a:t>}</a:t>
            </a:r>
            <a:endParaRPr lang="en-SG" sz="11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CE2291-1A1D-4673-B70B-EEBB12657A09}"/>
              </a:ext>
            </a:extLst>
          </p:cNvPr>
          <p:cNvSpPr txBox="1">
            <a:spLocks/>
          </p:cNvSpPr>
          <p:nvPr/>
        </p:nvSpPr>
        <p:spPr>
          <a:xfrm>
            <a:off x="5400907" y="1517476"/>
            <a:ext cx="3609509" cy="445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defRPr>
            </a:lvl1pPr>
            <a:lvl2pPr marL="914400" indent="-4572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defRPr>
            </a:lvl3pPr>
            <a:lvl4pPr marL="17145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defRPr>
            </a:lvl4pPr>
            <a:lvl5pPr marL="21717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alpha val="85000"/>
                  </a:schemeClr>
                </a:solidFill>
                <a:latin typeface="Cousine" panose="020B0604020202020204" charset="0"/>
                <a:ea typeface="+mn-ea"/>
                <a:cs typeface="Cousine" panose="020B06040202020202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SG" sz="1800" dirty="0"/>
              <a:t>We want </a:t>
            </a:r>
          </a:p>
          <a:p>
            <a:pPr lvl="1">
              <a:buClrTx/>
            </a:pPr>
            <a:r>
              <a:rPr lang="en-SG" sz="1400" dirty="0"/>
              <a:t>A Start Menu</a:t>
            </a:r>
          </a:p>
          <a:p>
            <a:pPr lvl="1">
              <a:buClrTx/>
            </a:pPr>
            <a:r>
              <a:rPr lang="en-SG" sz="1400" dirty="0"/>
              <a:t>The Game</a:t>
            </a:r>
          </a:p>
          <a:p>
            <a:pPr lvl="1">
              <a:buClrTx/>
            </a:pPr>
            <a:r>
              <a:rPr lang="en-SG" sz="1400" dirty="0"/>
              <a:t>A Game Over</a:t>
            </a:r>
          </a:p>
          <a:p>
            <a:pPr lvl="1">
              <a:buClrTx/>
            </a:pPr>
            <a:endParaRPr lang="en-SG" sz="1400" dirty="0"/>
          </a:p>
          <a:p>
            <a:pPr>
              <a:buClrTx/>
            </a:pPr>
            <a:r>
              <a:rPr lang="en-SG" sz="1800" dirty="0"/>
              <a:t>We don’t want</a:t>
            </a:r>
          </a:p>
          <a:p>
            <a:pPr lvl="1">
              <a:buClrTx/>
            </a:pPr>
            <a:r>
              <a:rPr lang="en-SG" sz="1400" dirty="0"/>
              <a:t>Spaghetti code with nested loops</a:t>
            </a:r>
          </a:p>
          <a:p>
            <a:pPr lvl="1">
              <a:buClrTx/>
            </a:pPr>
            <a:r>
              <a:rPr lang="en-SG" sz="1400" dirty="0"/>
              <a:t>All the code in the Game Loop</a:t>
            </a:r>
          </a:p>
        </p:txBody>
      </p:sp>
    </p:spTree>
    <p:extLst>
      <p:ext uri="{BB962C8B-B14F-4D97-AF65-F5344CB8AC3E}">
        <p14:creationId xmlns:p14="http://schemas.microsoft.com/office/powerpoint/2010/main" val="22281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9520-819E-47F1-A3E0-31DED7FA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CE32B-92B0-4734-B378-2DDDF182E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2078-AE54-4F07-8687-4E09A373DC9C}"/>
              </a:ext>
            </a:extLst>
          </p:cNvPr>
          <p:cNvSpPr/>
          <p:nvPr/>
        </p:nvSpPr>
        <p:spPr>
          <a:xfrm>
            <a:off x="1769173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+mn-lt"/>
              </a:rPr>
              <a:t>Main Menu</a:t>
            </a: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50ED82-97FA-46F4-AD48-D33C036EC663}"/>
              </a:ext>
            </a:extLst>
          </p:cNvPr>
          <p:cNvSpPr/>
          <p:nvPr/>
        </p:nvSpPr>
        <p:spPr>
          <a:xfrm>
            <a:off x="329427" y="3138177"/>
            <a:ext cx="1162452" cy="60590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Start</a:t>
            </a:r>
          </a:p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308E5-B386-44F4-971E-0863DC3C103A}"/>
              </a:ext>
            </a:extLst>
          </p:cNvPr>
          <p:cNvSpPr/>
          <p:nvPr/>
        </p:nvSpPr>
        <p:spPr>
          <a:xfrm>
            <a:off x="4412213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+mn-lt"/>
              </a:rPr>
              <a:t>Game</a:t>
            </a:r>
          </a:p>
          <a:p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6333E-2227-4542-8112-ADB700A7F080}"/>
              </a:ext>
            </a:extLst>
          </p:cNvPr>
          <p:cNvSpPr/>
          <p:nvPr/>
        </p:nvSpPr>
        <p:spPr>
          <a:xfrm>
            <a:off x="7055254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 err="1">
                <a:solidFill>
                  <a:schemeClr val="bg1"/>
                </a:solidFill>
                <a:latin typeface="+mn-lt"/>
              </a:rPr>
              <a:t>GameOver</a:t>
            </a:r>
            <a:endParaRPr lang="en-US" sz="2400" cap="small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5E1B5-BE52-4663-A2BA-4077B4894BF3}"/>
              </a:ext>
            </a:extLst>
          </p:cNvPr>
          <p:cNvSpPr/>
          <p:nvPr/>
        </p:nvSpPr>
        <p:spPr>
          <a:xfrm>
            <a:off x="3631766" y="4656765"/>
            <a:ext cx="1092200" cy="60590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Exit</a:t>
            </a:r>
          </a:p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Program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B0E07-60C4-46DD-AD26-DA1503F99D7E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1491879" y="3441132"/>
            <a:ext cx="277294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D69AC5-017B-47AD-A7B9-52F3A4745B8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486213" y="3441132"/>
            <a:ext cx="926000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57CF3-72EF-48CF-B315-E534AE84020B}"/>
              </a:ext>
            </a:extLst>
          </p:cNvPr>
          <p:cNvCxnSpPr>
            <a:cxnSpLocks/>
            <a:stCxn id="5" idx="2"/>
            <a:endCxn id="9" idx="2"/>
          </p:cNvCxnSpPr>
          <p:nvPr/>
        </p:nvCxnSpPr>
        <p:spPr>
          <a:xfrm rot="16200000" flipH="1">
            <a:off x="2661548" y="3989501"/>
            <a:ext cx="936363" cy="1004073"/>
          </a:xfrm>
          <a:prstGeom prst="bent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25A8C-BA4F-4DC1-A303-329D01DC1BA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29253" y="3441132"/>
            <a:ext cx="926001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567222-60A1-4549-8B38-70E88CE9A8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2843" y="150108"/>
            <a:ext cx="12700" cy="5430299"/>
          </a:xfrm>
          <a:prstGeom prst="curvedConnector3">
            <a:avLst>
              <a:gd name="adj1" fmla="val 7879984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9520-819E-47F1-A3E0-31DED7FA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CE32B-92B0-4734-B378-2DDDF182E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2078-AE54-4F07-8687-4E09A373DC9C}"/>
              </a:ext>
            </a:extLst>
          </p:cNvPr>
          <p:cNvSpPr/>
          <p:nvPr/>
        </p:nvSpPr>
        <p:spPr>
          <a:xfrm>
            <a:off x="1769173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+mn-lt"/>
              </a:rPr>
              <a:t>Main Menu</a:t>
            </a:r>
          </a:p>
          <a:p>
            <a:r>
              <a:rPr lang="en-US" cap="small" dirty="0" err="1">
                <a:solidFill>
                  <a:schemeClr val="bg1"/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/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Render()</a:t>
            </a: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50ED82-97FA-46F4-AD48-D33C036EC663}"/>
              </a:ext>
            </a:extLst>
          </p:cNvPr>
          <p:cNvSpPr/>
          <p:nvPr/>
        </p:nvSpPr>
        <p:spPr>
          <a:xfrm>
            <a:off x="329427" y="3138177"/>
            <a:ext cx="1162452" cy="60590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Start</a:t>
            </a:r>
          </a:p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308E5-B386-44F4-971E-0863DC3C103A}"/>
              </a:ext>
            </a:extLst>
          </p:cNvPr>
          <p:cNvSpPr/>
          <p:nvPr/>
        </p:nvSpPr>
        <p:spPr>
          <a:xfrm>
            <a:off x="4412213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+mn-lt"/>
              </a:rPr>
              <a:t>Game</a:t>
            </a:r>
          </a:p>
          <a:p>
            <a:r>
              <a:rPr lang="en-US" cap="small" dirty="0" err="1">
                <a:solidFill>
                  <a:schemeClr val="bg1"/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/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Render()</a:t>
            </a:r>
          </a:p>
          <a:p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6333E-2227-4542-8112-ADB700A7F080}"/>
              </a:ext>
            </a:extLst>
          </p:cNvPr>
          <p:cNvSpPr/>
          <p:nvPr/>
        </p:nvSpPr>
        <p:spPr>
          <a:xfrm>
            <a:off x="7055254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 err="1">
                <a:solidFill>
                  <a:schemeClr val="bg1"/>
                </a:solidFill>
                <a:latin typeface="+mn-lt"/>
              </a:rPr>
              <a:t>GameOver</a:t>
            </a:r>
            <a:endParaRPr lang="en-US" sz="2400" cap="small" dirty="0">
              <a:solidFill>
                <a:schemeClr val="bg1"/>
              </a:solidFill>
              <a:latin typeface="+mn-lt"/>
            </a:endParaRPr>
          </a:p>
          <a:p>
            <a:r>
              <a:rPr lang="en-US" cap="small" dirty="0" err="1">
                <a:solidFill>
                  <a:schemeClr val="bg1"/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/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Render()</a:t>
            </a:r>
          </a:p>
          <a:p>
            <a:pPr algn="ctr"/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5E1B5-BE52-4663-A2BA-4077B4894BF3}"/>
              </a:ext>
            </a:extLst>
          </p:cNvPr>
          <p:cNvSpPr/>
          <p:nvPr/>
        </p:nvSpPr>
        <p:spPr>
          <a:xfrm>
            <a:off x="3631766" y="4656765"/>
            <a:ext cx="1092200" cy="60590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Exit</a:t>
            </a:r>
          </a:p>
          <a:p>
            <a:pPr algn="ctr"/>
            <a:r>
              <a:rPr lang="en-SG" sz="1100" dirty="0">
                <a:solidFill>
                  <a:schemeClr val="bg1"/>
                </a:solidFill>
                <a:latin typeface="+mn-lt"/>
                <a:cs typeface="Arial"/>
              </a:rPr>
              <a:t>Program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B0E07-60C4-46DD-AD26-DA1503F99D7E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1491879" y="3441132"/>
            <a:ext cx="277294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D69AC5-017B-47AD-A7B9-52F3A4745B8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486213" y="3441132"/>
            <a:ext cx="926000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57CF3-72EF-48CF-B315-E534AE84020B}"/>
              </a:ext>
            </a:extLst>
          </p:cNvPr>
          <p:cNvCxnSpPr>
            <a:cxnSpLocks/>
            <a:stCxn id="5" idx="2"/>
            <a:endCxn id="9" idx="2"/>
          </p:cNvCxnSpPr>
          <p:nvPr/>
        </p:nvCxnSpPr>
        <p:spPr>
          <a:xfrm rot="16200000" flipH="1">
            <a:off x="2661548" y="3989501"/>
            <a:ext cx="936363" cy="1004073"/>
          </a:xfrm>
          <a:prstGeom prst="bentConnector2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25A8C-BA4F-4DC1-A303-329D01DC1BA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29253" y="3441132"/>
            <a:ext cx="926001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567222-60A1-4549-8B38-70E88CE9A8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2843" y="150108"/>
            <a:ext cx="12700" cy="5430299"/>
          </a:xfrm>
          <a:prstGeom prst="curvedConnector3">
            <a:avLst>
              <a:gd name="adj1" fmla="val 7879984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9520-819E-47F1-A3E0-31DED7FA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CE32B-92B0-4734-B378-2DDDF182E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2078-AE54-4F07-8687-4E09A373DC9C}"/>
              </a:ext>
            </a:extLst>
          </p:cNvPr>
          <p:cNvSpPr/>
          <p:nvPr/>
        </p:nvSpPr>
        <p:spPr>
          <a:xfrm>
            <a:off x="1769173" y="2858906"/>
            <a:ext cx="1717040" cy="116445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+mn-lt"/>
              </a:rPr>
              <a:t>Main Menu</a:t>
            </a:r>
          </a:p>
          <a:p>
            <a:r>
              <a:rPr lang="en-US" cap="small" dirty="0" err="1">
                <a:solidFill>
                  <a:schemeClr val="bg1"/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/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/>
                </a:solidFill>
                <a:latin typeface="+mn-lt"/>
              </a:rPr>
              <a:t>Render()</a:t>
            </a: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  <a:p>
            <a:endParaRPr lang="en-US" sz="11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50ED82-97FA-46F4-AD48-D33C036EC663}"/>
              </a:ext>
            </a:extLst>
          </p:cNvPr>
          <p:cNvSpPr/>
          <p:nvPr/>
        </p:nvSpPr>
        <p:spPr>
          <a:xfrm>
            <a:off x="329427" y="3138177"/>
            <a:ext cx="1162452" cy="605909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>
                    <a:alpha val="10000"/>
                  </a:schemeClr>
                </a:solidFill>
                <a:latin typeface="+mn-lt"/>
                <a:cs typeface="Arial"/>
              </a:rPr>
              <a:t>Start</a:t>
            </a:r>
          </a:p>
          <a:p>
            <a:pPr algn="ctr"/>
            <a:r>
              <a:rPr lang="en-SG" sz="1100" dirty="0">
                <a:solidFill>
                  <a:schemeClr val="bg1">
                    <a:alpha val="10000"/>
                  </a:schemeClr>
                </a:solidFill>
                <a:latin typeface="+mn-lt"/>
                <a:cs typeface="Arial"/>
              </a:rPr>
              <a:t>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308E5-B386-44F4-971E-0863DC3C103A}"/>
              </a:ext>
            </a:extLst>
          </p:cNvPr>
          <p:cNvSpPr/>
          <p:nvPr/>
        </p:nvSpPr>
        <p:spPr>
          <a:xfrm>
            <a:off x="4412213" y="2858906"/>
            <a:ext cx="1717040" cy="116445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1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Game</a:t>
            </a:r>
          </a:p>
          <a:p>
            <a:r>
              <a:rPr lang="en-US" cap="small" dirty="0" err="1">
                <a:solidFill>
                  <a:schemeClr val="bg1">
                    <a:alpha val="10000"/>
                  </a:schemeClr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Render()</a:t>
            </a:r>
          </a:p>
          <a:p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6333E-2227-4542-8112-ADB700A7F080}"/>
              </a:ext>
            </a:extLst>
          </p:cNvPr>
          <p:cNvSpPr/>
          <p:nvPr/>
        </p:nvSpPr>
        <p:spPr>
          <a:xfrm>
            <a:off x="7055254" y="2858906"/>
            <a:ext cx="1717040" cy="116445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1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cap="small" dirty="0" err="1">
                <a:solidFill>
                  <a:schemeClr val="bg1">
                    <a:alpha val="10000"/>
                  </a:schemeClr>
                </a:solidFill>
                <a:latin typeface="+mn-lt"/>
              </a:rPr>
              <a:t>GameOver</a:t>
            </a:r>
            <a:endParaRPr lang="en-US" sz="2400" cap="small" dirty="0">
              <a:solidFill>
                <a:schemeClr val="bg1">
                  <a:alpha val="10000"/>
                </a:schemeClr>
              </a:solidFill>
              <a:latin typeface="+mn-lt"/>
            </a:endParaRPr>
          </a:p>
          <a:p>
            <a:r>
              <a:rPr lang="en-US" cap="small" dirty="0" err="1">
                <a:solidFill>
                  <a:schemeClr val="bg1">
                    <a:alpha val="10000"/>
                  </a:schemeClr>
                </a:solidFill>
                <a:latin typeface="+mn-lt"/>
              </a:rPr>
              <a:t>ProcessInput</a:t>
            </a:r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()</a:t>
            </a:r>
          </a:p>
          <a:p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Update()</a:t>
            </a:r>
          </a:p>
          <a:p>
            <a:r>
              <a:rPr lang="en-US" cap="small" dirty="0">
                <a:solidFill>
                  <a:schemeClr val="bg1">
                    <a:alpha val="10000"/>
                  </a:schemeClr>
                </a:solidFill>
                <a:latin typeface="+mn-lt"/>
              </a:rPr>
              <a:t>Render()</a:t>
            </a:r>
          </a:p>
          <a:p>
            <a:pPr algn="ctr"/>
            <a:endParaRPr lang="en-US" sz="2400" cap="small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5E1B5-BE52-4663-A2BA-4077B4894BF3}"/>
              </a:ext>
            </a:extLst>
          </p:cNvPr>
          <p:cNvSpPr/>
          <p:nvPr/>
        </p:nvSpPr>
        <p:spPr>
          <a:xfrm>
            <a:off x="3631766" y="4656765"/>
            <a:ext cx="1092200" cy="605909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100" dirty="0">
                <a:solidFill>
                  <a:schemeClr val="bg1">
                    <a:alpha val="10000"/>
                  </a:schemeClr>
                </a:solidFill>
                <a:latin typeface="+mn-lt"/>
                <a:cs typeface="Arial"/>
              </a:rPr>
              <a:t>Exit</a:t>
            </a:r>
          </a:p>
          <a:p>
            <a:pPr algn="ctr"/>
            <a:r>
              <a:rPr lang="en-SG" sz="1100" dirty="0">
                <a:solidFill>
                  <a:schemeClr val="bg1">
                    <a:alpha val="10000"/>
                  </a:schemeClr>
                </a:solidFill>
                <a:latin typeface="+mn-lt"/>
                <a:cs typeface="Arial"/>
              </a:rPr>
              <a:t>Program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3B0E07-60C4-46DD-AD26-DA1503F99D7E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>
            <a:off x="1491879" y="3441132"/>
            <a:ext cx="277294" cy="0"/>
          </a:xfrm>
          <a:prstGeom prst="straightConnector1">
            <a:avLst/>
          </a:prstGeom>
          <a:ln w="31750">
            <a:solidFill>
              <a:schemeClr val="bg1"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D69AC5-017B-47AD-A7B9-52F3A4745B8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486213" y="3441132"/>
            <a:ext cx="926000" cy="0"/>
          </a:xfrm>
          <a:prstGeom prst="straightConnector1">
            <a:avLst/>
          </a:prstGeom>
          <a:ln w="31750">
            <a:solidFill>
              <a:schemeClr val="bg1"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57CF3-72EF-48CF-B315-E534AE84020B}"/>
              </a:ext>
            </a:extLst>
          </p:cNvPr>
          <p:cNvCxnSpPr>
            <a:cxnSpLocks/>
            <a:stCxn id="5" idx="2"/>
            <a:endCxn id="9" idx="2"/>
          </p:cNvCxnSpPr>
          <p:nvPr/>
        </p:nvCxnSpPr>
        <p:spPr>
          <a:xfrm rot="16200000" flipH="1">
            <a:off x="2661548" y="3989501"/>
            <a:ext cx="936363" cy="1004073"/>
          </a:xfrm>
          <a:prstGeom prst="bentConnector2">
            <a:avLst/>
          </a:prstGeom>
          <a:ln w="31750">
            <a:solidFill>
              <a:schemeClr val="bg1"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25A8C-BA4F-4DC1-A303-329D01DC1BA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129253" y="3441132"/>
            <a:ext cx="926001" cy="0"/>
          </a:xfrm>
          <a:prstGeom prst="straightConnector1">
            <a:avLst/>
          </a:prstGeom>
          <a:ln w="31750">
            <a:solidFill>
              <a:schemeClr val="bg1"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567222-60A1-4549-8B38-70E88CE9A8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2843" y="150108"/>
            <a:ext cx="12700" cy="5430299"/>
          </a:xfrm>
          <a:prstGeom prst="curvedConnector3">
            <a:avLst>
              <a:gd name="adj1" fmla="val 7879984"/>
            </a:avLst>
          </a:prstGeom>
          <a:ln w="31750">
            <a:solidFill>
              <a:schemeClr val="bg1"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24">
            <a:extLst>
              <a:ext uri="{FF2B5EF4-FFF2-40B4-BE49-F238E27FC236}">
                <a16:creationId xmlns:a16="http://schemas.microsoft.com/office/drawing/2014/main" id="{4527EAF1-3A36-4F0F-AA19-5F045C248ED0}"/>
              </a:ext>
            </a:extLst>
          </p:cNvPr>
          <p:cNvSpPr/>
          <p:nvPr/>
        </p:nvSpPr>
        <p:spPr>
          <a:xfrm rot="13257471">
            <a:off x="3476821" y="4118521"/>
            <a:ext cx="518052" cy="307705"/>
          </a:xfrm>
          <a:prstGeom prst="rightArrow">
            <a:avLst/>
          </a:prstGeom>
          <a:solidFill>
            <a:schemeClr val="bg1">
              <a:alpha val="5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ECBF48-335D-4D59-8EAC-F015E3ACD3CE}"/>
              </a:ext>
            </a:extLst>
          </p:cNvPr>
          <p:cNvSpPr txBox="1"/>
          <p:nvPr/>
        </p:nvSpPr>
        <p:spPr>
          <a:xfrm>
            <a:off x="4055574" y="4474964"/>
            <a:ext cx="2536679" cy="40011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algn="ctr"/>
            <a:r>
              <a:rPr lang="en-US" sz="2000" dirty="0"/>
              <a:t>This is a State</a:t>
            </a:r>
          </a:p>
        </p:txBody>
      </p:sp>
    </p:spTree>
    <p:extLst>
      <p:ext uri="{BB962C8B-B14F-4D97-AF65-F5344CB8AC3E}">
        <p14:creationId xmlns:p14="http://schemas.microsoft.com/office/powerpoint/2010/main" val="16942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F16B-119A-4E3E-BA15-00F330E8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Cprocessing</a:t>
            </a:r>
            <a:r>
              <a:rPr lang="en-SG" dirty="0"/>
              <a:t> : Game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EA86-5193-4585-A5CB-641B8B1E7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Each game state is defined by 3 functions</a:t>
            </a:r>
          </a:p>
          <a:p>
            <a:pPr lvl="1"/>
            <a:r>
              <a:rPr lang="en-SG" dirty="0"/>
              <a:t>Init</a:t>
            </a:r>
          </a:p>
          <a:p>
            <a:pPr lvl="1"/>
            <a:r>
              <a:rPr lang="en-SG" dirty="0"/>
              <a:t>Update</a:t>
            </a:r>
          </a:p>
          <a:p>
            <a:pPr lvl="1"/>
            <a:r>
              <a:rPr lang="en-SG" dirty="0"/>
              <a:t>Exit </a:t>
            </a:r>
          </a:p>
          <a:p>
            <a:pPr lvl="1"/>
            <a:endParaRPr lang="en-SG" dirty="0"/>
          </a:p>
          <a:p>
            <a:r>
              <a:rPr lang="en-SG" dirty="0"/>
              <a:t>Each function has no input parameters and returns void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0B3B7-103E-4CFC-B6E8-45A8A69F1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44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47BD-47C6-4CCF-BE7F-C302FBAA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01F9-C43A-4407-BF48-7CF990DB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Init</a:t>
            </a:r>
          </a:p>
          <a:p>
            <a:pPr lvl="1"/>
            <a:r>
              <a:rPr lang="en-SG" dirty="0"/>
              <a:t>Initialize variables</a:t>
            </a:r>
          </a:p>
          <a:p>
            <a:pPr lvl="1"/>
            <a:r>
              <a:rPr lang="en-SG" dirty="0"/>
              <a:t>Load assets</a:t>
            </a:r>
          </a:p>
          <a:p>
            <a:pPr lvl="1"/>
            <a:r>
              <a:rPr lang="en-SG" dirty="0"/>
              <a:t>Allocate resources</a:t>
            </a:r>
          </a:p>
          <a:p>
            <a:pPr lvl="1"/>
            <a:r>
              <a:rPr lang="en-SG" dirty="0"/>
              <a:t>Called once for when state first begins or when state is restarted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F2A6-36AF-4C7F-AA35-65429B52D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0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47BD-47C6-4CCF-BE7F-C302FBAA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01F9-C43A-4407-BF48-7CF990DB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Update </a:t>
            </a:r>
          </a:p>
          <a:p>
            <a:pPr lvl="1"/>
            <a:r>
              <a:rPr lang="en-SG" dirty="0"/>
              <a:t>Loops, repeats</a:t>
            </a:r>
          </a:p>
          <a:p>
            <a:pPr lvl="1"/>
            <a:r>
              <a:rPr lang="en-SG" dirty="0"/>
              <a:t>Contains everything that is required to generate 1 frame</a:t>
            </a:r>
          </a:p>
          <a:p>
            <a:pPr lvl="1"/>
            <a:r>
              <a:rPr lang="en-SG" dirty="0"/>
              <a:t>Does the heavy lifting of the state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F2A6-36AF-4C7F-AA35-65429B52D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63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47BD-47C6-4CCF-BE7F-C302FBAA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01F9-C43A-4407-BF48-7CF990DB3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Exit </a:t>
            </a:r>
          </a:p>
          <a:p>
            <a:pPr lvl="1"/>
            <a:r>
              <a:rPr lang="en-SG" dirty="0"/>
              <a:t>Called once before leaving current game state</a:t>
            </a:r>
          </a:p>
          <a:p>
            <a:pPr lvl="1"/>
            <a:r>
              <a:rPr lang="en-SG" dirty="0"/>
              <a:t>Use it to deallocate allocated resources</a:t>
            </a:r>
          </a:p>
          <a:p>
            <a:pPr lvl="2"/>
            <a:r>
              <a:rPr lang="en-SG" dirty="0"/>
              <a:t>Loaded sounds, images, etc</a:t>
            </a:r>
          </a:p>
          <a:p>
            <a:pPr lvl="2"/>
            <a:r>
              <a:rPr lang="en-SG" dirty="0"/>
              <a:t>Free dynamic memory allocation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F2A6-36AF-4C7F-AA35-65429B52D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091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83D2-6B75-4A91-9F90-925D40F5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Cprocessing</a:t>
            </a:r>
            <a:r>
              <a:rPr lang="en-SG" dirty="0"/>
              <a:t> : game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74D7-9B81-4213-B423-11FB03320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Use the </a:t>
            </a:r>
            <a:r>
              <a:rPr lang="en-SG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CP_Engine_SetNextGameState</a:t>
            </a:r>
            <a:r>
              <a:rPr lang="en-SG" sz="2800" dirty="0">
                <a:solidFill>
                  <a:schemeClr val="bg1"/>
                </a:solidFill>
                <a:latin typeface="Consolas" panose="020B0609020204030204" pitchFamily="49" charset="0"/>
              </a:rPr>
              <a:t> function to set the very first game state and to go to another game state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9D2A9-772A-4D96-A19B-BB208886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6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Frame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State machine</a:t>
            </a:r>
          </a:p>
          <a:p>
            <a:pPr lvl="1"/>
            <a:r>
              <a:rPr lang="en-US" dirty="0"/>
              <a:t>Rendering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Input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84726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7E55C-3959-46D5-A9B9-5A329D1F3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0D0B65-A0E3-498E-8B5C-21C3F34F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34" y="784406"/>
            <a:ext cx="7270937" cy="56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0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EBBF-4530-4041-8EF8-DADF61B9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8" y="504951"/>
            <a:ext cx="8400586" cy="439547"/>
          </a:xfrm>
        </p:spPr>
        <p:txBody>
          <a:bodyPr anchor="ctr">
            <a:normAutofit/>
          </a:bodyPr>
          <a:lstStyle/>
          <a:p>
            <a:r>
              <a:rPr lang="en-SG" dirty="0"/>
              <a:t>Rendering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B59B9-A438-47CC-9DFF-DD43181895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8479" y="6433767"/>
            <a:ext cx="5125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50</a:t>
            </a:fld>
            <a:endParaRPr lang="en"/>
          </a:p>
        </p:txBody>
      </p:sp>
      <p:pic>
        <p:nvPicPr>
          <p:cNvPr id="7" name="Picture 6" descr="Painting watercolours outdoors">
            <a:extLst>
              <a:ext uri="{FF2B5EF4-FFF2-40B4-BE49-F238E27FC236}">
                <a16:creationId xmlns:a16="http://schemas.microsoft.com/office/drawing/2014/main" id="{2EFD182B-586D-4098-8076-1D0127A0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5" y="1128682"/>
            <a:ext cx="7831710" cy="5227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41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8DE-BDA2-49FD-911F-43CACEC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F2D6-97FD-4DCB-AADC-B70A9487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Just like how the painting process works</a:t>
            </a:r>
          </a:p>
          <a:p>
            <a:pPr lvl="1"/>
            <a:r>
              <a:rPr lang="en-SG" dirty="0"/>
              <a:t>Pick a colour, pick a brush</a:t>
            </a:r>
          </a:p>
          <a:p>
            <a:pPr lvl="1"/>
            <a:r>
              <a:rPr lang="en-SG" dirty="0"/>
              <a:t>Henceforth, everything will be drawn with that brush and colour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F0000-1A17-49E9-AF43-645C9BA92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007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8DE-BDA2-49FD-911F-43CACEC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F2D6-97FD-4DCB-AADC-B70A9487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Function that help you choose colour for shapes and fonts</a:t>
            </a:r>
          </a:p>
          <a:p>
            <a:pPr marL="457200" lvl="1" indent="0">
              <a:buNone/>
            </a:pPr>
            <a:r>
              <a:rPr lang="en-SG" sz="44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CP_Settings_Fill</a:t>
            </a:r>
            <a:endParaRPr lang="en-SG" sz="4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F0000-1A17-49E9-AF43-645C9BA92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68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8DE-BDA2-49FD-911F-43CACEC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F2D6-97FD-4DCB-AADC-B70A9487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28683"/>
            <a:ext cx="8400586" cy="2081878"/>
          </a:xfrm>
        </p:spPr>
        <p:txBody>
          <a:bodyPr/>
          <a:lstStyle/>
          <a:p>
            <a:r>
              <a:rPr lang="en-SG" dirty="0"/>
              <a:t>Pick a colour (</a:t>
            </a:r>
            <a:r>
              <a:rPr lang="en-SG" dirty="0" err="1"/>
              <a:t>CProcessing</a:t>
            </a:r>
            <a:r>
              <a:rPr lang="en-SG" dirty="0"/>
              <a:t>)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F0000-1A17-49E9-AF43-645C9BA92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0ADF5-967C-4BC6-A681-DE282C615A31}"/>
              </a:ext>
            </a:extLst>
          </p:cNvPr>
          <p:cNvSpPr txBox="1"/>
          <p:nvPr/>
        </p:nvSpPr>
        <p:spPr>
          <a:xfrm>
            <a:off x="371708" y="2835668"/>
            <a:ext cx="8320230" cy="23083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</a:rPr>
              <a:t>/*Creates a </a:t>
            </a:r>
            <a:r>
              <a:rPr lang="en-US" sz="1600" dirty="0" err="1">
                <a:solidFill>
                  <a:srgbClr val="008000"/>
                </a:solidFill>
              </a:rPr>
              <a:t>CP_Color</a:t>
            </a:r>
            <a:r>
              <a:rPr lang="en-US" sz="1600" dirty="0">
                <a:solidFill>
                  <a:srgbClr val="008000"/>
                </a:solidFill>
              </a:rPr>
              <a:t> object with the parameters in order: Red, Green, Blue, Opacity)*/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8000"/>
                </a:solidFill>
              </a:rPr>
              <a:t>/*This is an example of creating a </a:t>
            </a:r>
            <a:r>
              <a:rPr lang="en-US" sz="1600" dirty="0" err="1">
                <a:solidFill>
                  <a:srgbClr val="008000"/>
                </a:solidFill>
              </a:rPr>
              <a:t>CP_Color</a:t>
            </a:r>
            <a:r>
              <a:rPr lang="en-US" sz="1600" dirty="0">
                <a:solidFill>
                  <a:srgbClr val="008000"/>
                </a:solidFill>
              </a:rPr>
              <a:t> object named color1 with green*/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err="1">
                <a:solidFill>
                  <a:srgbClr val="000000"/>
                </a:solidFill>
              </a:rPr>
              <a:t>CP_Color</a:t>
            </a:r>
            <a:r>
              <a:rPr lang="en-US" sz="1600" dirty="0">
                <a:solidFill>
                  <a:srgbClr val="000000"/>
                </a:solidFill>
              </a:rPr>
              <a:t> color1 </a:t>
            </a:r>
            <a:r>
              <a:rPr lang="en-US" sz="1600" b="1" dirty="0">
                <a:solidFill>
                  <a:srgbClr val="000080"/>
                </a:solidFill>
              </a:rPr>
              <a:t>=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000000"/>
                </a:solidFill>
              </a:rPr>
              <a:t>CP_Color_Create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>
                <a:solidFill>
                  <a:srgbClr val="FF8000"/>
                </a:solidFill>
              </a:rPr>
              <a:t>0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255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0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255</a:t>
            </a:r>
            <a:r>
              <a:rPr lang="en-US" sz="1600" b="1" dirty="0">
                <a:solidFill>
                  <a:srgbClr val="000080"/>
                </a:solidFill>
              </a:rPr>
              <a:t>);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>
                <a:solidFill>
                  <a:srgbClr val="008000"/>
                </a:solidFill>
              </a:rPr>
              <a:t>/* This will set the 'fill' with green color */</a:t>
            </a:r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 err="1">
                <a:solidFill>
                  <a:srgbClr val="000000"/>
                </a:solidFill>
              </a:rPr>
              <a:t>CP_Settings_Fill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>
                <a:solidFill>
                  <a:srgbClr val="000000"/>
                </a:solidFill>
              </a:rPr>
              <a:t>color1</a:t>
            </a:r>
            <a:r>
              <a:rPr lang="en-US" sz="1600" b="1" dirty="0">
                <a:solidFill>
                  <a:srgbClr val="000080"/>
                </a:solidFill>
              </a:rPr>
              <a:t>);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>
                <a:solidFill>
                  <a:srgbClr val="008000"/>
                </a:solidFill>
              </a:rPr>
              <a:t>/* Or you can do both in one step */</a:t>
            </a:r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 err="1">
                <a:solidFill>
                  <a:srgbClr val="000000"/>
                </a:solidFill>
              </a:rPr>
              <a:t>CP_Settings_Fill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 err="1">
                <a:solidFill>
                  <a:srgbClr val="000000"/>
                </a:solidFill>
              </a:rPr>
              <a:t>CP_Color_Create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>
                <a:solidFill>
                  <a:srgbClr val="FF8000"/>
                </a:solidFill>
              </a:rPr>
              <a:t>0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255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0</a:t>
            </a:r>
            <a:r>
              <a:rPr lang="en-US" sz="1600" b="1" dirty="0">
                <a:solidFill>
                  <a:srgbClr val="000080"/>
                </a:solidFill>
              </a:rPr>
              <a:t>,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FF8000"/>
                </a:solidFill>
              </a:rPr>
              <a:t>255</a:t>
            </a:r>
            <a:r>
              <a:rPr lang="en-US" sz="1600" b="1" dirty="0">
                <a:solidFill>
                  <a:srgbClr val="000080"/>
                </a:solidFill>
              </a:rPr>
              <a:t>));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54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8DE-BDA2-49FD-911F-43CACEC8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5F2D6-97FD-4DCB-AADC-B70A9487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28683"/>
            <a:ext cx="8400586" cy="4244702"/>
          </a:xfrm>
        </p:spPr>
        <p:txBody>
          <a:bodyPr>
            <a:normAutofit fontScale="70000" lnSpcReduction="20000"/>
          </a:bodyPr>
          <a:lstStyle/>
          <a:p>
            <a:r>
              <a:rPr lang="en-SG" dirty="0"/>
              <a:t>We will be drawing every frame</a:t>
            </a:r>
          </a:p>
          <a:p>
            <a:endParaRPr lang="en-SG" dirty="0"/>
          </a:p>
          <a:p>
            <a:r>
              <a:rPr lang="en-SG" dirty="0"/>
              <a:t>Need to clean out what we drew in the previous frame before drawing the current frame</a:t>
            </a:r>
          </a:p>
          <a:p>
            <a:endParaRPr lang="en-SG" dirty="0"/>
          </a:p>
          <a:p>
            <a:r>
              <a:rPr lang="en-SG" dirty="0" err="1"/>
              <a:t>CProcessing</a:t>
            </a:r>
            <a:r>
              <a:rPr lang="en-SG" dirty="0"/>
              <a:t> Method : Do this by setting the background colour</a:t>
            </a:r>
          </a:p>
          <a:p>
            <a:pPr marL="457200" lvl="1" indent="0">
              <a:buNone/>
            </a:pP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F0000-1A17-49E9-AF43-645C9BA92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AFE1B-BDA5-4079-90EE-4E436430C8C1}"/>
              </a:ext>
            </a:extLst>
          </p:cNvPr>
          <p:cNvSpPr txBox="1"/>
          <p:nvPr/>
        </p:nvSpPr>
        <p:spPr>
          <a:xfrm>
            <a:off x="868251" y="5188238"/>
            <a:ext cx="740749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CP_Graphics_ClearBackground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CP_Color_Create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0</a:t>
            </a:r>
            <a:r>
              <a:rPr lang="en-US" sz="1800" b="1" dirty="0">
                <a:solidFill>
                  <a:srgbClr val="000080"/>
                </a:solidFill>
              </a:rPr>
              <a:t>,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0</a:t>
            </a:r>
            <a:r>
              <a:rPr lang="en-US" sz="1800" b="1" dirty="0">
                <a:solidFill>
                  <a:srgbClr val="000080"/>
                </a:solidFill>
              </a:rPr>
              <a:t>,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0</a:t>
            </a:r>
            <a:r>
              <a:rPr lang="en-US" sz="1800" b="1" dirty="0">
                <a:solidFill>
                  <a:srgbClr val="000080"/>
                </a:solidFill>
              </a:rPr>
              <a:t>,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255</a:t>
            </a:r>
            <a:r>
              <a:rPr lang="en-US" sz="1800" b="1" dirty="0">
                <a:solidFill>
                  <a:srgbClr val="000080"/>
                </a:solidFill>
              </a:rPr>
              <a:t>));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11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5C6B-981D-4FEA-BEFD-D107175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Screen coordinate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3466-855A-4673-A333-33648B6E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137783"/>
            <a:ext cx="8400586" cy="5227667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C7D8-FD81-4C1F-8135-177F25FA7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658B75-329C-4174-B94D-154C270672BF}"/>
              </a:ext>
            </a:extLst>
          </p:cNvPr>
          <p:cNvCxnSpPr>
            <a:cxnSpLocks/>
          </p:cNvCxnSpPr>
          <p:nvPr/>
        </p:nvCxnSpPr>
        <p:spPr>
          <a:xfrm>
            <a:off x="961901" y="1959429"/>
            <a:ext cx="61870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0B0C64-56CC-4528-8FED-B890716C1140}"/>
              </a:ext>
            </a:extLst>
          </p:cNvPr>
          <p:cNvCxnSpPr>
            <a:cxnSpLocks/>
          </p:cNvCxnSpPr>
          <p:nvPr/>
        </p:nvCxnSpPr>
        <p:spPr>
          <a:xfrm>
            <a:off x="1413163" y="1577439"/>
            <a:ext cx="0" cy="388521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DB5BC-CC26-45CA-8CC8-F24AAAAC62FE}"/>
              </a:ext>
            </a:extLst>
          </p:cNvPr>
          <p:cNvSpPr/>
          <p:nvPr/>
        </p:nvSpPr>
        <p:spPr>
          <a:xfrm>
            <a:off x="7277041" y="1221663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81C28-E2A6-4613-9722-F8AA321293A4}"/>
              </a:ext>
            </a:extLst>
          </p:cNvPr>
          <p:cNvSpPr/>
          <p:nvPr/>
        </p:nvSpPr>
        <p:spPr>
          <a:xfrm>
            <a:off x="638735" y="5267653"/>
            <a:ext cx="646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C630D-24E4-4AD4-83DC-8C923F228438}"/>
              </a:ext>
            </a:extLst>
          </p:cNvPr>
          <p:cNvSpPr/>
          <p:nvPr/>
        </p:nvSpPr>
        <p:spPr>
          <a:xfrm>
            <a:off x="715680" y="100618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5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555668"/>
            <a:ext cx="8400586" cy="4800681"/>
          </a:xfrm>
        </p:spPr>
        <p:txBody>
          <a:bodyPr/>
          <a:lstStyle/>
          <a:p>
            <a:r>
              <a:rPr lang="en-SG" dirty="0"/>
              <a:t>When drawing shaped objects, do note the point of reference used to represent its position</a:t>
            </a:r>
          </a:p>
          <a:p>
            <a:pPr lvl="1"/>
            <a:r>
              <a:rPr lang="en-SG" dirty="0" err="1"/>
              <a:t>Center</a:t>
            </a:r>
            <a:r>
              <a:rPr lang="en-SG" dirty="0"/>
              <a:t> of the shape?</a:t>
            </a:r>
          </a:p>
          <a:p>
            <a:pPr lvl="1"/>
            <a:r>
              <a:rPr lang="en-SG" dirty="0"/>
              <a:t>Top-Left corner of the shape?</a:t>
            </a:r>
          </a:p>
          <a:p>
            <a:pPr lvl="1"/>
            <a:r>
              <a:rPr lang="en-SG" dirty="0"/>
              <a:t>Somewhere else?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225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5C6B-981D-4FEA-BEFD-D107175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Screen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C7D8-FD81-4C1F-8135-177F25FA7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658B75-329C-4174-B94D-154C270672BF}"/>
              </a:ext>
            </a:extLst>
          </p:cNvPr>
          <p:cNvCxnSpPr>
            <a:cxnSpLocks/>
          </p:cNvCxnSpPr>
          <p:nvPr/>
        </p:nvCxnSpPr>
        <p:spPr>
          <a:xfrm>
            <a:off x="961901" y="1959429"/>
            <a:ext cx="61870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0B0C64-56CC-4528-8FED-B890716C1140}"/>
              </a:ext>
            </a:extLst>
          </p:cNvPr>
          <p:cNvCxnSpPr>
            <a:cxnSpLocks/>
          </p:cNvCxnSpPr>
          <p:nvPr/>
        </p:nvCxnSpPr>
        <p:spPr>
          <a:xfrm>
            <a:off x="1413163" y="1577439"/>
            <a:ext cx="0" cy="388521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DB5BC-CC26-45CA-8CC8-F24AAAAC62FE}"/>
              </a:ext>
            </a:extLst>
          </p:cNvPr>
          <p:cNvSpPr/>
          <p:nvPr/>
        </p:nvSpPr>
        <p:spPr>
          <a:xfrm>
            <a:off x="7277041" y="1221663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81C28-E2A6-4613-9722-F8AA321293A4}"/>
              </a:ext>
            </a:extLst>
          </p:cNvPr>
          <p:cNvSpPr/>
          <p:nvPr/>
        </p:nvSpPr>
        <p:spPr>
          <a:xfrm>
            <a:off x="638735" y="5267653"/>
            <a:ext cx="646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C630D-24E4-4AD4-83DC-8C923F228438}"/>
              </a:ext>
            </a:extLst>
          </p:cNvPr>
          <p:cNvSpPr/>
          <p:nvPr/>
        </p:nvSpPr>
        <p:spPr>
          <a:xfrm>
            <a:off x="715680" y="100618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78F15-1272-4427-AE6B-D1063FB08505}"/>
              </a:ext>
            </a:extLst>
          </p:cNvPr>
          <p:cNvSpPr/>
          <p:nvPr/>
        </p:nvSpPr>
        <p:spPr>
          <a:xfrm>
            <a:off x="1390212" y="1929512"/>
            <a:ext cx="996591" cy="8732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8B8FA-F56E-4CF7-9F2A-93AA31BF2357}"/>
              </a:ext>
            </a:extLst>
          </p:cNvPr>
          <p:cNvSpPr txBox="1"/>
          <p:nvPr/>
        </p:nvSpPr>
        <p:spPr>
          <a:xfrm>
            <a:off x="2157107" y="4898571"/>
            <a:ext cx="6615185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CP_Settings_RectMode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CP_POSITION_CORNER</a:t>
            </a:r>
            <a:r>
              <a:rPr lang="en-US" sz="2000" b="1" dirty="0">
                <a:solidFill>
                  <a:srgbClr val="000080"/>
                </a:solidFill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61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5C6B-981D-4FEA-BEFD-D107175D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Screen coordinate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C7D8-FD81-4C1F-8135-177F25FA7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658B75-329C-4174-B94D-154C270672BF}"/>
              </a:ext>
            </a:extLst>
          </p:cNvPr>
          <p:cNvCxnSpPr>
            <a:cxnSpLocks/>
          </p:cNvCxnSpPr>
          <p:nvPr/>
        </p:nvCxnSpPr>
        <p:spPr>
          <a:xfrm>
            <a:off x="961901" y="1959429"/>
            <a:ext cx="6187044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0B0C64-56CC-4528-8FED-B890716C1140}"/>
              </a:ext>
            </a:extLst>
          </p:cNvPr>
          <p:cNvCxnSpPr>
            <a:cxnSpLocks/>
          </p:cNvCxnSpPr>
          <p:nvPr/>
        </p:nvCxnSpPr>
        <p:spPr>
          <a:xfrm>
            <a:off x="1413163" y="1577439"/>
            <a:ext cx="0" cy="3885210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1DB5BC-CC26-45CA-8CC8-F24AAAAC62FE}"/>
              </a:ext>
            </a:extLst>
          </p:cNvPr>
          <p:cNvSpPr/>
          <p:nvPr/>
        </p:nvSpPr>
        <p:spPr>
          <a:xfrm>
            <a:off x="7277041" y="1221663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681C28-E2A6-4613-9722-F8AA321293A4}"/>
              </a:ext>
            </a:extLst>
          </p:cNvPr>
          <p:cNvSpPr/>
          <p:nvPr/>
        </p:nvSpPr>
        <p:spPr>
          <a:xfrm>
            <a:off x="638735" y="5267653"/>
            <a:ext cx="6463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C630D-24E4-4AD4-83DC-8C923F228438}"/>
              </a:ext>
            </a:extLst>
          </p:cNvPr>
          <p:cNvSpPr/>
          <p:nvPr/>
        </p:nvSpPr>
        <p:spPr>
          <a:xfrm>
            <a:off x="715680" y="100618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78F15-1272-4427-AE6B-D1063FB08505}"/>
              </a:ext>
            </a:extLst>
          </p:cNvPr>
          <p:cNvSpPr/>
          <p:nvPr/>
        </p:nvSpPr>
        <p:spPr>
          <a:xfrm>
            <a:off x="914867" y="1492864"/>
            <a:ext cx="996591" cy="8732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A0E94-869B-4DA4-BCA8-9822E122922C}"/>
              </a:ext>
            </a:extLst>
          </p:cNvPr>
          <p:cNvSpPr txBox="1"/>
          <p:nvPr/>
        </p:nvSpPr>
        <p:spPr>
          <a:xfrm>
            <a:off x="2082190" y="5267653"/>
            <a:ext cx="6486289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CP_Settings_RectMode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CP_POSITION_CENTER</a:t>
            </a:r>
            <a:r>
              <a:rPr lang="en-US" sz="2000" b="1" dirty="0">
                <a:solidFill>
                  <a:srgbClr val="000080"/>
                </a:solidFill>
              </a:rPr>
              <a:t>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3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Rendering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555668"/>
            <a:ext cx="8400586" cy="4800681"/>
          </a:xfrm>
        </p:spPr>
        <p:txBody>
          <a:bodyPr/>
          <a:lstStyle/>
          <a:p>
            <a:r>
              <a:rPr lang="en-SG" dirty="0" err="1"/>
              <a:t>Cprocessing</a:t>
            </a:r>
            <a:r>
              <a:rPr lang="en-SG" dirty="0"/>
              <a:t> functions for reference position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CP_Settings_RectMode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CP_Settings_EllipseMode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CP_Settings_ImageMode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18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DEE745-6045-4245-B85D-AF742C11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Game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71A12-E27C-4889-888C-6DFA8C8DF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Can be very complicated</a:t>
            </a:r>
          </a:p>
          <a:p>
            <a:endParaRPr lang="en-SG" dirty="0"/>
          </a:p>
          <a:p>
            <a:r>
              <a:rPr lang="en-SG" dirty="0"/>
              <a:t>Many ways to develop one</a:t>
            </a:r>
          </a:p>
          <a:p>
            <a:endParaRPr lang="en-SG" dirty="0"/>
          </a:p>
          <a:p>
            <a:r>
              <a:rPr lang="en-SG" dirty="0"/>
              <a:t>We will start from the 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1FA67-87F5-4756-9AE2-635197F7E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8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555668"/>
            <a:ext cx="8400586" cy="4800681"/>
          </a:xfrm>
        </p:spPr>
        <p:txBody>
          <a:bodyPr/>
          <a:lstStyle/>
          <a:p>
            <a:r>
              <a:rPr lang="en-SG" dirty="0"/>
              <a:t>Render Objects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Fundamentally, we are drawing triangles.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9D1D9"/>
                </a:solidFill>
                <a:latin typeface="-apple-system"/>
              </a:rPr>
              <a:t>Triangles are made of 3 vertices (points), and the order of the points determine the triangles facing.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93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7" y="1555668"/>
            <a:ext cx="8400586" cy="4800681"/>
          </a:xfrm>
        </p:spPr>
        <p:txBody>
          <a:bodyPr/>
          <a:lstStyle/>
          <a:p>
            <a:r>
              <a:rPr lang="en-SG" dirty="0"/>
              <a:t>Render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</a:rPr>
              <a:t>CProcessing</a:t>
            </a: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 simplifies this process by providing functions to draw 3 types of objects: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Shapes (a shape with a colour)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9D1D9"/>
                </a:solidFill>
                <a:latin typeface="-apple-system"/>
              </a:rPr>
              <a:t>Images (a quad with a texture)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Fonts (text)</a:t>
            </a: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73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/>
          <a:lstStyle/>
          <a:p>
            <a:r>
              <a:rPr lang="en-SG" dirty="0"/>
              <a:t>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</a:rPr>
              <a:t>CProcessing</a:t>
            </a: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CP_Image_Load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 (Done in Init)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CP_Image_Free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 (Done in Exit)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u="sng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CP_Image_Draw</a:t>
            </a:r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 (Done in Update)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u="sng" dirty="0">
                <a:solidFill>
                  <a:srgbClr val="C9D1D9"/>
                </a:solidFill>
                <a:latin typeface="-apple-system"/>
              </a:rPr>
              <a:t>etc</a:t>
            </a:r>
            <a:endParaRPr lang="en-SG" b="0" i="0" u="sng" dirty="0">
              <a:solidFill>
                <a:srgbClr val="C9D1D9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31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/>
          <a:lstStyle/>
          <a:p>
            <a:r>
              <a:rPr lang="en-SG" dirty="0"/>
              <a:t>Shapes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</a:rPr>
              <a:t>CProcessing</a:t>
            </a: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u="sng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CP_Graphics_DrawRect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CP_Graphics_DrawCircle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etc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Render Process Summary (Update loop)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Clear background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For each object: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Set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colour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 (for font and shapes. No need to set if consecutive shapes and fonts are using the same </a:t>
            </a:r>
            <a:r>
              <a:rPr lang="en-US" dirty="0" err="1">
                <a:solidFill>
                  <a:srgbClr val="C9D1D9"/>
                </a:solidFill>
                <a:latin typeface="-apple-system"/>
              </a:rPr>
              <a:t>colour</a:t>
            </a:r>
            <a:r>
              <a:rPr lang="en-US" dirty="0">
                <a:solidFill>
                  <a:srgbClr val="C9D1D9"/>
                </a:solidFill>
                <a:latin typeface="-apple-system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Set reference position setting (if it changes for each object)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Draw the object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412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Frame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State machine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Rendering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1545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FFEE-F0E8-4CB6-9353-735DCE12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input</a:t>
            </a:r>
          </a:p>
        </p:txBody>
      </p:sp>
      <p:pic>
        <p:nvPicPr>
          <p:cNvPr id="6" name="Content Placeholder 5" descr="Close-up of a calculator keypad">
            <a:extLst>
              <a:ext uri="{FF2B5EF4-FFF2-40B4-BE49-F238E27FC236}">
                <a16:creationId xmlns:a16="http://schemas.microsoft.com/office/drawing/2014/main" id="{21EA478A-1B86-49D4-B95E-645762756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159" y="1670606"/>
            <a:ext cx="5669227" cy="37564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0E05-E44D-4BE0-A389-38DC68D23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8" name="Graphic 7" descr="Mouse">
            <a:extLst>
              <a:ext uri="{FF2B5EF4-FFF2-40B4-BE49-F238E27FC236}">
                <a16:creationId xmlns:a16="http://schemas.microsoft.com/office/drawing/2014/main" id="{82E8CE3C-2D63-4B7D-B66A-84F3962B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4500" y="2437523"/>
            <a:ext cx="2989500" cy="29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7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B384-1C33-4640-BF76-97FE1149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A116-0D2A-4576-ACBF-6878612B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Handled by </a:t>
            </a:r>
            <a:r>
              <a:rPr lang="en-SG" dirty="0" err="1"/>
              <a:t>CProcessing</a:t>
            </a:r>
            <a:endParaRPr lang="en-SG" dirty="0"/>
          </a:p>
          <a:p>
            <a:endParaRPr lang="en-SG" dirty="0"/>
          </a:p>
          <a:p>
            <a:r>
              <a:rPr lang="en-SG" dirty="0"/>
              <a:t>Input checking should be done at the beginning of each frame, before the rest of the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452FB-A029-4E5B-8A28-A21CB7668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89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B384-1C33-4640-BF76-97FE1149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A116-0D2A-4576-ACBF-6878612B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err="1"/>
              <a:t>CPRocessing</a:t>
            </a:r>
            <a:r>
              <a:rPr lang="en-SG" dirty="0"/>
              <a:t> helps you get input from various devices:</a:t>
            </a:r>
          </a:p>
          <a:p>
            <a:pPr lvl="1"/>
            <a:r>
              <a:rPr lang="en-SG" dirty="0"/>
              <a:t>Mouse</a:t>
            </a:r>
          </a:p>
          <a:p>
            <a:pPr lvl="1"/>
            <a:r>
              <a:rPr lang="en-SG" dirty="0"/>
              <a:t>Keyboard</a:t>
            </a:r>
          </a:p>
          <a:p>
            <a:pPr lvl="1"/>
            <a:r>
              <a:rPr lang="en-SG" dirty="0"/>
              <a:t>Gamepad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452FB-A029-4E5B-8A28-A21CB7668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4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B384-1C33-4640-BF76-97FE1149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A116-0D2A-4576-ACBF-6878612B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G" dirty="0"/>
              <a:t>For the first project you will need these: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CP_Input_GetMouseX</a:t>
            </a:r>
            <a:endParaRPr lang="en-SG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CP_Input_GetMouseY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CP_Input_GetMouseWorldX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CP_Input_GetMouseWorldY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9D1D9"/>
                </a:solidFill>
                <a:latin typeface="-apple-system"/>
              </a:rPr>
              <a:t>(The difference lies in the coordinate system they are retrieving mouse position from)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452FB-A029-4E5B-8A28-A21CB7668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7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BB62F-4AEB-43F0-A84D-96073398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Architecture, 3 big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6650-E9FB-4401-8E39-409BE4D3F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Engine – Core functionalities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US" sz="1900" dirty="0"/>
              <a:t>File I/O / Graphics / Input / Math / Memory / Objects Management / Physics / Random / Sound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marL="399733" indent="-274320">
              <a:spcBef>
                <a:spcPts val="0"/>
              </a:spcBef>
              <a:spcAft>
                <a:spcPts val="600"/>
              </a:spcAft>
            </a:pPr>
            <a:r>
              <a:rPr lang="en-SG" dirty="0"/>
              <a:t>Gameplay – Rules and logic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US" sz="1900" dirty="0"/>
              <a:t>Game logic / Actions / Enemies AI / Inventory / Power-Ups / Puzzles / Vehicles / Weapons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endParaRPr lang="en-US" sz="1900" dirty="0"/>
          </a:p>
          <a:p>
            <a:pPr marL="399733" indent="-27432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Editor – Data manipulation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SG" sz="2100" dirty="0"/>
              <a:t>Level / sprite / animation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7B14-E874-420D-AB8B-60257E7C9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05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Frame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State machine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Rendering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Input</a:t>
            </a:r>
          </a:p>
          <a:p>
            <a:pPr lvl="1"/>
            <a:r>
              <a:rPr lang="en-US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28515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B384-1C33-4640-BF76-97FE1149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A116-0D2A-4576-ACBF-6878612B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“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insertion of an intermediate value or term into a series by estimating or calculating it from surrounding known values” – Oxford Languages</a:t>
            </a:r>
            <a:endParaRPr lang="en-SG" dirty="0">
              <a:solidFill>
                <a:schemeClr val="bg1"/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452FB-A029-4E5B-8A28-A21CB7668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62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you are familiar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3FEFA-081A-4954-93BE-499C78F11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153" y="2772721"/>
                <a:ext cx="8400586" cy="4800681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36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y</m:t>
                    </m:r>
                    <m:r>
                      <a:rPr lang="en-SG" sz="3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sz="36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a:rPr lang="en-SG" sz="36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SG" sz="36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SG" sz="36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sz="36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SG" dirty="0">
                    <a:solidFill>
                      <a:srgbClr val="C9D1D9"/>
                    </a:solidFill>
                    <a:latin typeface="-apple-system"/>
                  </a:rPr>
                  <a:t>y is the output</a:t>
                </a:r>
                <a:endParaRPr lang="en-SG" b="0" i="0" u="none" strike="noStrike" dirty="0">
                  <a:solidFill>
                    <a:srgbClr val="C9D1D9"/>
                  </a:solidFill>
                  <a:effectLst/>
                  <a:latin typeface="-apple-system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SG" b="0" i="0" dirty="0">
                    <a:solidFill>
                      <a:srgbClr val="C9D1D9"/>
                    </a:solidFill>
                    <a:effectLst/>
                    <a:latin typeface="-apple-system"/>
                  </a:rPr>
                  <a:t>x is the input value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SG" dirty="0">
                    <a:solidFill>
                      <a:srgbClr val="C9D1D9"/>
                    </a:solidFill>
                    <a:latin typeface="-apple-system"/>
                  </a:rPr>
                  <a:t>All other values here are known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SG" b="0" i="0" dirty="0">
                    <a:solidFill>
                      <a:srgbClr val="C9D1D9"/>
                    </a:solidFill>
                    <a:effectLst/>
                    <a:latin typeface="-apple-system"/>
                  </a:rPr>
                  <a:t>This is a linear interpolation formulae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rgbClr val="C9D1D9"/>
                  </a:solidFill>
                  <a:effectLst/>
                  <a:latin typeface="-apple-system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SG" b="0" i="0" dirty="0">
                  <a:solidFill>
                    <a:srgbClr val="C9D1D9"/>
                  </a:solidFill>
                  <a:effectLst/>
                  <a:latin typeface="-apple-system"/>
                </a:endParaRPr>
              </a:p>
              <a:p>
                <a:pPr lvl="1"/>
                <a:endParaRPr lang="en-SG" dirty="0"/>
              </a:p>
              <a:p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B3FEFA-081A-4954-93BE-499C78F11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153" y="2772721"/>
                <a:ext cx="8400586" cy="4800681"/>
              </a:xfrm>
              <a:blipFill>
                <a:blip r:embed="rId2"/>
                <a:stretch>
                  <a:fillRect l="-1669" t="-341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8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/>
          <a:lstStyle/>
          <a:p>
            <a:r>
              <a:rPr lang="en-SG" dirty="0"/>
              <a:t>For our purpose : Animation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Start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End 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9D1D9"/>
                </a:solidFill>
                <a:latin typeface="-apple-system"/>
              </a:rPr>
              <a:t>Time required to get from start to end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ED9D-C856-461D-F66A-4B337FC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8" y="504951"/>
            <a:ext cx="8400586" cy="439547"/>
          </a:xfrm>
        </p:spPr>
        <p:txBody>
          <a:bodyPr anchor="ctr">
            <a:normAutofit/>
          </a:bodyPr>
          <a:lstStyle/>
          <a:p>
            <a:r>
              <a:rPr lang="en-SG" dirty="0"/>
              <a:t>https://gfycat.com/actualglossyfirecrest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E32A3-F28D-34EF-258C-426B927F7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8479" y="6433767"/>
            <a:ext cx="51252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/>
              <a:pPr>
                <a:spcAft>
                  <a:spcPts val="600"/>
                </a:spcAft>
              </a:pPr>
              <a:t>74</a:t>
            </a:fld>
            <a:endParaRPr lang="en"/>
          </a:p>
        </p:txBody>
      </p:sp>
      <p:pic>
        <p:nvPicPr>
          <p:cNvPr id="1026" name="Picture 2" descr="Sprite Sheet Animation GIF">
            <a:extLst>
              <a:ext uri="{FF2B5EF4-FFF2-40B4-BE49-F238E27FC236}">
                <a16:creationId xmlns:a16="http://schemas.microsoft.com/office/drawing/2014/main" id="{51E3AD73-EA0E-B08E-E16C-A9DF2B52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707" y="1783952"/>
            <a:ext cx="8400586" cy="39171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347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67" y="4033426"/>
            <a:ext cx="8400586" cy="4800681"/>
          </a:xfrm>
        </p:spPr>
        <p:txBody>
          <a:bodyPr>
            <a:normAutofit/>
          </a:bodyPr>
          <a:lstStyle/>
          <a:p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We will use time for our interpolation, </a:t>
            </a:r>
          </a:p>
          <a:p>
            <a:pPr lvl="1"/>
            <a:r>
              <a:rPr lang="en-SG" b="0" i="0" dirty="0">
                <a:solidFill>
                  <a:srgbClr val="C9D1D9"/>
                </a:solidFill>
                <a:effectLst/>
                <a:latin typeface="-apple-system"/>
              </a:rPr>
              <a:t>if entire animation takes 2 seconds from start to finish and has 10 frames. </a:t>
            </a:r>
          </a:p>
          <a:p>
            <a:pPr lvl="1"/>
            <a:r>
              <a:rPr lang="en-SG" dirty="0">
                <a:solidFill>
                  <a:srgbClr val="C9D1D9"/>
                </a:solidFill>
                <a:latin typeface="-apple-system"/>
              </a:rPr>
              <a:t>If each frame is to be displayed for the same amount of time, which frame do we render 1 second into the animation?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pic>
        <p:nvPicPr>
          <p:cNvPr id="2050" name="Picture 2" descr="Sprite Sheet Animation GIF">
            <a:extLst>
              <a:ext uri="{FF2B5EF4-FFF2-40B4-BE49-F238E27FC236}">
                <a16:creationId xmlns:a16="http://schemas.microsoft.com/office/drawing/2014/main" id="{5AB247BA-7B48-44C3-C2FE-8D4221651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86" y="361842"/>
            <a:ext cx="4498483" cy="209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Splash Screen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Accumulate the time elapsed each frame to determine the alpha of your background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The screen should take a fixed number of seconds to fade in completely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Then the screen will be completely faded out and repeat the fade in process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3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FEFA-081A-4954-93BE-499C78F1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53" y="2772721"/>
            <a:ext cx="8400586" cy="4800681"/>
          </a:xfrm>
        </p:spPr>
        <p:txBody>
          <a:bodyPr>
            <a:normAutofit fontScale="92500"/>
          </a:bodyPr>
          <a:lstStyle/>
          <a:p>
            <a:r>
              <a:rPr lang="en-SG" dirty="0"/>
              <a:t>Splash Screen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CP_System_GetDt</a:t>
            </a: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Every frame, we need to decide what to render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9D1D9"/>
                </a:solidFill>
                <a:latin typeface="-apple-system"/>
              </a:rPr>
              <a:t>So we need to use this function to know how much time has passed since the last frame, since the last time we rendered.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76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7B90F-3209-1047-69CF-9A464127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SG" sz="11200" dirty="0"/>
              <a:t>Hints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1200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Accumulate the time elapsed using a variable of type “float”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1200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(if you are accumulating time in terms of seconds or milliseconds)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032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221-B09F-4393-88D3-1FC4E11C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F4B8-52C0-4A6F-857E-0248EC07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7B90F-3209-1047-69CF-9A4641276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SG" sz="11200" dirty="0"/>
              <a:t>Hints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For the wrap around effect, notice what the “%” operator for “int” provide: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0%3 ==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1%3 == 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2%3 ==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3%3 ==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4%3 == 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200" dirty="0">
                <a:solidFill>
                  <a:srgbClr val="C9D1D9"/>
                </a:solidFill>
                <a:latin typeface="-apple-system"/>
              </a:rPr>
              <a:t>5%3 == 2</a:t>
            </a:r>
            <a:endParaRPr lang="en-SG" sz="11200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85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BB62F-4AEB-43F0-A84D-96073398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Architecture, provided by </a:t>
            </a:r>
            <a:r>
              <a:rPr lang="en-SG" dirty="0" err="1"/>
              <a:t>cprocessing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6650-E9FB-4401-8E39-409BE4D3F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Engine – Core functionalities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File I/O </a:t>
            </a:r>
            <a:r>
              <a:rPr lang="en-US" sz="1900" dirty="0"/>
              <a:t>/ </a:t>
            </a:r>
            <a:r>
              <a:rPr lang="en-US" sz="1900" b="1" i="1" u="sng" dirty="0"/>
              <a:t>Graphics</a:t>
            </a:r>
            <a:r>
              <a:rPr lang="en-US" sz="1900" dirty="0"/>
              <a:t> / </a:t>
            </a:r>
            <a:r>
              <a:rPr lang="en-US" sz="1900" b="1" i="1" u="sng" dirty="0"/>
              <a:t>Input</a:t>
            </a:r>
            <a:r>
              <a:rPr lang="en-US" sz="1900" dirty="0"/>
              <a:t> / </a:t>
            </a:r>
            <a:r>
              <a:rPr lang="en-US" sz="1900" b="1" i="1" u="sng" dirty="0"/>
              <a:t>Math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Memory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Objects</a:t>
            </a:r>
            <a:r>
              <a:rPr lang="en-US" sz="1900" dirty="0"/>
              <a:t>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Management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Physics</a:t>
            </a:r>
            <a:r>
              <a:rPr lang="en-US" sz="1900" dirty="0"/>
              <a:t> / </a:t>
            </a:r>
            <a:r>
              <a:rPr lang="en-US" sz="1900" b="1" i="1" u="sng" dirty="0"/>
              <a:t>Random</a:t>
            </a:r>
            <a:r>
              <a:rPr lang="en-US" sz="1900" dirty="0"/>
              <a:t> / </a:t>
            </a:r>
            <a:r>
              <a:rPr lang="en-US" sz="1900" b="1" i="1" u="sng" dirty="0"/>
              <a:t>Sound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marL="399733" indent="-274320">
              <a:spcBef>
                <a:spcPts val="0"/>
              </a:spcBef>
              <a:spcAft>
                <a:spcPts val="600"/>
              </a:spcAft>
            </a:pPr>
            <a:r>
              <a:rPr lang="en-SG" dirty="0"/>
              <a:t>Gameplay – Rules and logic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Game</a:t>
            </a:r>
            <a:r>
              <a:rPr lang="en-US" sz="1900" dirty="0"/>
              <a:t>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logic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Actions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Enemies</a:t>
            </a:r>
            <a:r>
              <a:rPr lang="en-US" sz="1900" dirty="0"/>
              <a:t>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AI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Inventory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Power-Ups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Puzzles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Vehicles</a:t>
            </a:r>
            <a:r>
              <a:rPr lang="en-US" sz="1900" dirty="0"/>
              <a:t> / </a:t>
            </a:r>
            <a:r>
              <a:rPr lang="en-US" sz="19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Weapons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endParaRPr lang="en-US" sz="1900" dirty="0"/>
          </a:p>
          <a:p>
            <a:pPr marL="399733" indent="-27432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Editor – Data manipulation</a:t>
            </a:r>
          </a:p>
          <a:p>
            <a:pPr marL="856933" lvl="1" indent="-274320">
              <a:spcBef>
                <a:spcPts val="0"/>
              </a:spcBef>
              <a:spcAft>
                <a:spcPts val="600"/>
              </a:spcAft>
            </a:pPr>
            <a:r>
              <a:rPr lang="en-SG" sz="21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Level</a:t>
            </a:r>
            <a:r>
              <a:rPr lang="en-SG" sz="2100" dirty="0"/>
              <a:t> / </a:t>
            </a:r>
            <a:r>
              <a:rPr lang="en-SG" sz="21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sprite</a:t>
            </a:r>
            <a:r>
              <a:rPr lang="en-SG" sz="2100" dirty="0"/>
              <a:t> / </a:t>
            </a:r>
            <a:r>
              <a:rPr lang="en-SG" sz="2100" dirty="0">
                <a:solidFill>
                  <a:schemeClr val="bg1">
                    <a:lumMod val="50000"/>
                    <a:alpha val="85000"/>
                  </a:schemeClr>
                </a:solidFill>
              </a:rPr>
              <a:t>animation</a:t>
            </a:r>
            <a:r>
              <a:rPr lang="en-SG" sz="21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C7B14-E874-420D-AB8B-60257E7C9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06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80</a:t>
            </a:fld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ctrTitle" idx="4294967295"/>
          </p:nvPr>
        </p:nvSpPr>
        <p:spPr>
          <a:xfrm>
            <a:off x="579391" y="3792538"/>
            <a:ext cx="7772400" cy="1547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4294967295"/>
          </p:nvPr>
        </p:nvSpPr>
        <p:spPr>
          <a:xfrm>
            <a:off x="579391" y="4187825"/>
            <a:ext cx="6594475" cy="1046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SG" sz="3600" dirty="0"/>
              <a:t>Any </a:t>
            </a:r>
            <a:r>
              <a:rPr lang="en" sz="3600" dirty="0"/>
              <a:t>Questions ?</a:t>
            </a:r>
            <a:endParaRPr sz="3600" dirty="0"/>
          </a:p>
        </p:txBody>
      </p:sp>
      <p:sp>
        <p:nvSpPr>
          <p:cNvPr id="6" name="Google Shape;369;p37">
            <a:extLst>
              <a:ext uri="{FF2B5EF4-FFF2-40B4-BE49-F238E27FC236}">
                <a16:creationId xmlns:a16="http://schemas.microsoft.com/office/drawing/2014/main" id="{24484583-1347-40EC-8C35-381D3B0652F3}"/>
              </a:ext>
            </a:extLst>
          </p:cNvPr>
          <p:cNvSpPr/>
          <p:nvPr/>
        </p:nvSpPr>
        <p:spPr>
          <a:xfrm>
            <a:off x="579391" y="609306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5D533-82AD-4FBC-BA4A-8DD11959EE18}"/>
              </a:ext>
            </a:extLst>
          </p:cNvPr>
          <p:cNvSpPr/>
          <p:nvPr/>
        </p:nvSpPr>
        <p:spPr>
          <a:xfrm>
            <a:off x="1000602" y="6113663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cheng.dingxiang@digipen.edu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E4A94-4B34-4AF1-9D5D-A81460A01F87}"/>
              </a:ext>
            </a:extLst>
          </p:cNvPr>
          <p:cNvSpPr/>
          <p:nvPr/>
        </p:nvSpPr>
        <p:spPr>
          <a:xfrm>
            <a:off x="481635" y="5859747"/>
            <a:ext cx="11464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1000" dirty="0">
                <a:solidFill>
                  <a:schemeClr val="bg1">
                    <a:alpha val="40000"/>
                  </a:schemeClr>
                </a:solidFill>
                <a:latin typeface="Cousine" panose="020B0604020202020204" charset="0"/>
                <a:cs typeface="Cousine" panose="020B0604020202020204" charset="0"/>
              </a:rPr>
              <a:t>Appointment:</a:t>
            </a:r>
          </a:p>
        </p:txBody>
      </p:sp>
    </p:spTree>
    <p:extLst>
      <p:ext uri="{BB962C8B-B14F-4D97-AF65-F5344CB8AC3E}">
        <p14:creationId xmlns:p14="http://schemas.microsoft.com/office/powerpoint/2010/main" val="9076576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Gamedev</a:t>
            </a:r>
            <a:r>
              <a:rPr lang="en-US" dirty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Intro</a:t>
            </a:r>
          </a:p>
          <a:p>
            <a:pPr lvl="1"/>
            <a:r>
              <a:rPr lang="en-US" dirty="0"/>
              <a:t>Frame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Game Loop</a:t>
            </a:r>
          </a:p>
          <a:p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Part II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State machine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Rendering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Input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Movement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  <a:alpha val="85000"/>
                  </a:schemeClr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7052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[Final]00 - DES270 - BlueGrid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usine">
      <a:majorFont>
        <a:latin typeface="Cousine"/>
        <a:ea typeface=""/>
        <a:cs typeface=""/>
      </a:majorFont>
      <a:minorFont>
        <a:latin typeface="Cous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Final]00 - DES270 - BlueGrid Theme" id="{CF460383-B485-4676-9543-8E7DA936AB84}" vid="{4850198A-5DD0-4716-BCBD-29D058279E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2662</Words>
  <Application>Microsoft Office PowerPoint</Application>
  <PresentationFormat>On-screen Show (4:3)</PresentationFormat>
  <Paragraphs>700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Cambria Math</vt:lpstr>
      <vt:lpstr>Consolas</vt:lpstr>
      <vt:lpstr>Wingdings</vt:lpstr>
      <vt:lpstr>Cousine</vt:lpstr>
      <vt:lpstr>Calibri</vt:lpstr>
      <vt:lpstr>-apple-system</vt:lpstr>
      <vt:lpstr>Arial</vt:lpstr>
      <vt:lpstr>[Final]00 - DES270 - BlueGrid Theme</vt:lpstr>
      <vt:lpstr>//Game Development basics </vt:lpstr>
      <vt:lpstr>Gamedev Basics</vt:lpstr>
      <vt:lpstr>PowerPoint Presentation</vt:lpstr>
      <vt:lpstr>PowerPoint Presentation</vt:lpstr>
      <vt:lpstr>PowerPoint Presentation</vt:lpstr>
      <vt:lpstr>Game engine</vt:lpstr>
      <vt:lpstr>Architecture, 3 big parts</vt:lpstr>
      <vt:lpstr>Architecture, provided by cprocessing</vt:lpstr>
      <vt:lpstr>Gamedev Basics</vt:lpstr>
      <vt:lpstr>What is a frame</vt:lpstr>
      <vt:lpstr>Movie</vt:lpstr>
      <vt:lpstr>Movie</vt:lpstr>
      <vt:lpstr>Animation</vt:lpstr>
      <vt:lpstr>Animation</vt:lpstr>
      <vt:lpstr>In videogames</vt:lpstr>
      <vt:lpstr>Frame per seconds</vt:lpstr>
      <vt:lpstr>Gamedev Basics</vt:lpstr>
      <vt:lpstr>Goal of a Game loop</vt:lpstr>
      <vt:lpstr>Game loop constraint</vt:lpstr>
      <vt:lpstr>A Simple game loop</vt:lpstr>
      <vt:lpstr>Pitstop</vt:lpstr>
      <vt:lpstr>What are these?</vt:lpstr>
      <vt:lpstr>PowerPoint Presentation</vt:lpstr>
      <vt:lpstr>PowerPoint Presentation</vt:lpstr>
      <vt:lpstr>Simple function</vt:lpstr>
      <vt:lpstr>Function parts</vt:lpstr>
      <vt:lpstr>Function parts</vt:lpstr>
      <vt:lpstr>Function parts</vt:lpstr>
      <vt:lpstr>Function parts</vt:lpstr>
      <vt:lpstr>Function parts</vt:lpstr>
      <vt:lpstr>Function parts</vt:lpstr>
      <vt:lpstr>Function parts</vt:lpstr>
      <vt:lpstr>Function parts</vt:lpstr>
      <vt:lpstr>PowerPoint Presentation</vt:lpstr>
      <vt:lpstr>PowerPoint Presentation</vt:lpstr>
      <vt:lpstr>PowerPoint Presentation</vt:lpstr>
      <vt:lpstr>PowerPoint Presentation</vt:lpstr>
      <vt:lpstr>Moving forward</vt:lpstr>
      <vt:lpstr>Gamedev Basics</vt:lpstr>
      <vt:lpstr>The problem</vt:lpstr>
      <vt:lpstr>Flowchart</vt:lpstr>
      <vt:lpstr>Flowchart</vt:lpstr>
      <vt:lpstr>Flowchart</vt:lpstr>
      <vt:lpstr>Cprocessing : Game state machine</vt:lpstr>
      <vt:lpstr>purposes</vt:lpstr>
      <vt:lpstr>purposes</vt:lpstr>
      <vt:lpstr>purposes</vt:lpstr>
      <vt:lpstr>Cprocessing : game state machine</vt:lpstr>
      <vt:lpstr>Gamedev Basics</vt:lpstr>
      <vt:lpstr>Rendering process</vt:lpstr>
      <vt:lpstr>rendering</vt:lpstr>
      <vt:lpstr>rendering</vt:lpstr>
      <vt:lpstr>rendering</vt:lpstr>
      <vt:lpstr>rendering</vt:lpstr>
      <vt:lpstr>Screen coordinate system</vt:lpstr>
      <vt:lpstr>Rendering positions</vt:lpstr>
      <vt:lpstr>Screen coordinate system</vt:lpstr>
      <vt:lpstr>Screen coordinate system</vt:lpstr>
      <vt:lpstr>Rendering 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Gamedev Basics</vt:lpstr>
      <vt:lpstr>input</vt:lpstr>
      <vt:lpstr>input</vt:lpstr>
      <vt:lpstr>input</vt:lpstr>
      <vt:lpstr>input</vt:lpstr>
      <vt:lpstr>Gamedev Basics</vt:lpstr>
      <vt:lpstr>Interpolation</vt:lpstr>
      <vt:lpstr>What you are familiar with</vt:lpstr>
      <vt:lpstr>PowerPoint Presentation</vt:lpstr>
      <vt:lpstr>https://gfycat.com/actualglossyfirecrest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//Game Development basics part I</dc:title>
  <dc:creator>Cheng Ding Xiang</dc:creator>
  <cp:lastModifiedBy>Cheng Ding Xiang</cp:lastModifiedBy>
  <cp:revision>1</cp:revision>
  <dcterms:created xsi:type="dcterms:W3CDTF">2020-09-24T09:24:57Z</dcterms:created>
  <dcterms:modified xsi:type="dcterms:W3CDTF">2022-08-04T07:21:56Z</dcterms:modified>
</cp:coreProperties>
</file>